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8288000" cy="10287000"/>
  <p:notesSz cx="6858000" cy="9144000"/>
  <p:embeddedFontLst>
    <p:embeddedFont>
      <p:font typeface="Chau Philomene" panose="020B0604020202020204" charset="0"/>
      <p:regular r:id="rId14"/>
    </p:embeddedFont>
    <p:embeddedFont>
      <p:font typeface="Circe Bold" panose="020B0604020202020204" charset="0"/>
      <p:regular r:id="rId15"/>
    </p:embeddedFont>
    <p:embeddedFont>
      <p:font typeface="Circe Bold Italics" panose="020B0604020202020204" charset="0"/>
      <p:regular r:id="rId16"/>
    </p:embeddedFont>
    <p:embeddedFont>
      <p:font typeface="Clear Sans Italics" panose="020B0604020202020204" charset="0"/>
      <p:regular r:id="rId17"/>
    </p:embeddedFont>
    <p:embeddedFont>
      <p:font typeface="Contrail One" panose="020B0604020202020204" charset="0"/>
      <p:regular r:id="rId18"/>
    </p:embeddedFont>
    <p:embeddedFont>
      <p:font typeface="Ruda" panose="020B0604020202020204" charset="0"/>
      <p:regular r:id="rId19"/>
    </p:embeddedFont>
    <p:embeddedFont>
      <p:font typeface="Ruda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958"/>
    <a:srgbClr val="00B0F0"/>
    <a:srgbClr val="5DA5E2"/>
    <a:srgbClr val="F2D544"/>
    <a:srgbClr val="483C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A34245-D3FB-4633-B294-F7F34408C9D2}" v="140" dt="2026-07-02T15:10:15.9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hony MAUROY" userId="4f20f357-ad89-41d5-88b7-3a4d59b737d3" providerId="ADAL" clId="{65EC8F7D-2C15-4BDD-B8D9-4C36F0F5DF10}"/>
    <pc:docChg chg="undo redo custSel addSld delSld modSld">
      <pc:chgData name="Anthony MAUROY" userId="4f20f357-ad89-41d5-88b7-3a4d59b737d3" providerId="ADAL" clId="{65EC8F7D-2C15-4BDD-B8D9-4C36F0F5DF10}" dt="2026-07-03T13:57:07.688" v="345" actId="47"/>
      <pc:docMkLst>
        <pc:docMk/>
      </pc:docMkLst>
      <pc:sldChg chg="del modTransition">
        <pc:chgData name="Anthony MAUROY" userId="4f20f357-ad89-41d5-88b7-3a4d59b737d3" providerId="ADAL" clId="{65EC8F7D-2C15-4BDD-B8D9-4C36F0F5DF10}" dt="2026-07-03T13:57:06.115" v="343" actId="47"/>
        <pc:sldMkLst>
          <pc:docMk/>
          <pc:sldMk cId="0" sldId="256"/>
        </pc:sldMkLst>
      </pc:sldChg>
      <pc:sldChg chg="addSp modSp del mod modTransition addAnim delAnim modAnim">
        <pc:chgData name="Anthony MAUROY" userId="4f20f357-ad89-41d5-88b7-3a4d59b737d3" providerId="ADAL" clId="{65EC8F7D-2C15-4BDD-B8D9-4C36F0F5DF10}" dt="2026-07-03T13:57:06.831" v="344" actId="47"/>
        <pc:sldMkLst>
          <pc:docMk/>
          <pc:sldMk cId="0" sldId="257"/>
        </pc:sldMkLst>
        <pc:spChg chg="mod">
          <ac:chgData name="Anthony MAUROY" userId="4f20f357-ad89-41d5-88b7-3a4d59b737d3" providerId="ADAL" clId="{65EC8F7D-2C15-4BDD-B8D9-4C36F0F5DF10}" dt="2026-07-02T14:36:31.069" v="5" actId="164"/>
          <ac:spMkLst>
            <pc:docMk/>
            <pc:sldMk cId="0" sldId="257"/>
            <ac:spMk id="2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36:31.069" v="5" actId="164"/>
          <ac:spMkLst>
            <pc:docMk/>
            <pc:sldMk cId="0" sldId="257"/>
            <ac:spMk id="2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36:34.668" v="6" actId="164"/>
          <ac:spMkLst>
            <pc:docMk/>
            <pc:sldMk cId="0" sldId="257"/>
            <ac:spMk id="3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36:34.668" v="6" actId="164"/>
          <ac:spMkLst>
            <pc:docMk/>
            <pc:sldMk cId="0" sldId="257"/>
            <ac:spMk id="3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36:04.825" v="2" actId="164"/>
          <ac:spMkLst>
            <pc:docMk/>
            <pc:sldMk cId="0" sldId="257"/>
            <ac:spMk id="4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36:04.825" v="2" actId="164"/>
          <ac:spMkLst>
            <pc:docMk/>
            <pc:sldMk cId="0" sldId="257"/>
            <ac:spMk id="4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38:16.695" v="36" actId="20577"/>
          <ac:spMkLst>
            <pc:docMk/>
            <pc:sldMk cId="0" sldId="257"/>
            <ac:spMk id="4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36:10.439" v="3" actId="164"/>
          <ac:spMkLst>
            <pc:docMk/>
            <pc:sldMk cId="0" sldId="257"/>
            <ac:spMk id="4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38:32.863" v="54" actId="20577"/>
          <ac:spMkLst>
            <pc:docMk/>
            <pc:sldMk cId="0" sldId="257"/>
            <ac:spMk id="4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36:25.237" v="4" actId="164"/>
          <ac:spMkLst>
            <pc:docMk/>
            <pc:sldMk cId="0" sldId="257"/>
            <ac:spMk id="48" creationId="{00000000-0000-0000-0000-000000000000}"/>
          </ac:spMkLst>
        </pc:spChg>
        <pc:grpChg chg="mod">
          <ac:chgData name="Anthony MAUROY" userId="4f20f357-ad89-41d5-88b7-3a4d59b737d3" providerId="ADAL" clId="{65EC8F7D-2C15-4BDD-B8D9-4C36F0F5DF10}" dt="2026-07-02T14:36:04.825" v="2" actId="164"/>
          <ac:grpSpMkLst>
            <pc:docMk/>
            <pc:sldMk cId="0" sldId="257"/>
            <ac:grpSpMk id="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36:04.825" v="2" actId="164"/>
          <ac:grpSpMkLst>
            <pc:docMk/>
            <pc:sldMk cId="0" sldId="257"/>
            <ac:grpSpMk id="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36:10.439" v="3" actId="164"/>
          <ac:grpSpMkLst>
            <pc:docMk/>
            <pc:sldMk cId="0" sldId="257"/>
            <ac:grpSpMk id="8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36:10.439" v="3" actId="164"/>
          <ac:grpSpMkLst>
            <pc:docMk/>
            <pc:sldMk cId="0" sldId="257"/>
            <ac:grpSpMk id="11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36:25.237" v="4" actId="164"/>
          <ac:grpSpMkLst>
            <pc:docMk/>
            <pc:sldMk cId="0" sldId="257"/>
            <ac:grpSpMk id="14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36:25.237" v="4" actId="164"/>
          <ac:grpSpMkLst>
            <pc:docMk/>
            <pc:sldMk cId="0" sldId="257"/>
            <ac:grpSpMk id="17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36:31.069" v="5" actId="164"/>
          <ac:grpSpMkLst>
            <pc:docMk/>
            <pc:sldMk cId="0" sldId="257"/>
            <ac:grpSpMk id="20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36:31.069" v="5" actId="164"/>
          <ac:grpSpMkLst>
            <pc:docMk/>
            <pc:sldMk cId="0" sldId="257"/>
            <ac:grpSpMk id="24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36:34.668" v="6" actId="164"/>
          <ac:grpSpMkLst>
            <pc:docMk/>
            <pc:sldMk cId="0" sldId="257"/>
            <ac:grpSpMk id="28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36:34.668" v="6" actId="164"/>
          <ac:grpSpMkLst>
            <pc:docMk/>
            <pc:sldMk cId="0" sldId="257"/>
            <ac:grpSpMk id="35" creationId="{00000000-0000-0000-0000-000000000000}"/>
          </ac:grpSpMkLst>
        </pc:grpChg>
        <pc:grpChg chg="add mod ord">
          <ac:chgData name="Anthony MAUROY" userId="4f20f357-ad89-41d5-88b7-3a4d59b737d3" providerId="ADAL" clId="{65EC8F7D-2C15-4BDD-B8D9-4C36F0F5DF10}" dt="2026-07-02T14:36:42.322" v="7" actId="167"/>
          <ac:grpSpMkLst>
            <pc:docMk/>
            <pc:sldMk cId="0" sldId="257"/>
            <ac:grpSpMk id="49" creationId="{358957A4-0901-1AA1-5D79-CE9A6C4B9E4A}"/>
          </ac:grpSpMkLst>
        </pc:grpChg>
        <pc:grpChg chg="add mod ord">
          <ac:chgData name="Anthony MAUROY" userId="4f20f357-ad89-41d5-88b7-3a4d59b737d3" providerId="ADAL" clId="{65EC8F7D-2C15-4BDD-B8D9-4C36F0F5DF10}" dt="2026-07-02T14:36:42.322" v="7" actId="167"/>
          <ac:grpSpMkLst>
            <pc:docMk/>
            <pc:sldMk cId="0" sldId="257"/>
            <ac:grpSpMk id="50" creationId="{E8AD28E5-C78B-53DE-D563-EFDA521A5933}"/>
          </ac:grpSpMkLst>
        </pc:grpChg>
        <pc:grpChg chg="add mod ord">
          <ac:chgData name="Anthony MAUROY" userId="4f20f357-ad89-41d5-88b7-3a4d59b737d3" providerId="ADAL" clId="{65EC8F7D-2C15-4BDD-B8D9-4C36F0F5DF10}" dt="2026-07-02T14:36:42.322" v="7" actId="167"/>
          <ac:grpSpMkLst>
            <pc:docMk/>
            <pc:sldMk cId="0" sldId="257"/>
            <ac:grpSpMk id="51" creationId="{8109D2B6-5FA7-F4AF-B929-0CC911427997}"/>
          </ac:grpSpMkLst>
        </pc:grpChg>
        <pc:grpChg chg="add mod ord">
          <ac:chgData name="Anthony MAUROY" userId="4f20f357-ad89-41d5-88b7-3a4d59b737d3" providerId="ADAL" clId="{65EC8F7D-2C15-4BDD-B8D9-4C36F0F5DF10}" dt="2026-07-02T14:36:42.322" v="7" actId="167"/>
          <ac:grpSpMkLst>
            <pc:docMk/>
            <pc:sldMk cId="0" sldId="257"/>
            <ac:grpSpMk id="52" creationId="{5BF5B107-CD9B-3950-DC61-5CF7BC3BAFE2}"/>
          </ac:grpSpMkLst>
        </pc:grpChg>
        <pc:grpChg chg="add mod ord">
          <ac:chgData name="Anthony MAUROY" userId="4f20f357-ad89-41d5-88b7-3a4d59b737d3" providerId="ADAL" clId="{65EC8F7D-2C15-4BDD-B8D9-4C36F0F5DF10}" dt="2026-07-02T14:36:42.322" v="7" actId="167"/>
          <ac:grpSpMkLst>
            <pc:docMk/>
            <pc:sldMk cId="0" sldId="257"/>
            <ac:grpSpMk id="53" creationId="{5BAAF74F-C042-49DA-03FB-09459A0F1D28}"/>
          </ac:grpSpMkLst>
        </pc:grpChg>
      </pc:sldChg>
      <pc:sldChg chg="modTransition">
        <pc:chgData name="Anthony MAUROY" userId="4f20f357-ad89-41d5-88b7-3a4d59b737d3" providerId="ADAL" clId="{65EC8F7D-2C15-4BDD-B8D9-4C36F0F5DF10}" dt="2026-07-02T14:39:54.020" v="60"/>
        <pc:sldMkLst>
          <pc:docMk/>
          <pc:sldMk cId="0" sldId="258"/>
        </pc:sldMkLst>
      </pc:sldChg>
      <pc:sldChg chg="addSp modSp mod modTransition modAnim">
        <pc:chgData name="Anthony MAUROY" userId="4f20f357-ad89-41d5-88b7-3a4d59b737d3" providerId="ADAL" clId="{65EC8F7D-2C15-4BDD-B8D9-4C36F0F5DF10}" dt="2026-07-02T15:10:22.034" v="342" actId="1076"/>
        <pc:sldMkLst>
          <pc:docMk/>
          <pc:sldMk cId="0" sldId="259"/>
        </pc:sldMkLst>
        <pc:spChg chg="mod">
          <ac:chgData name="Anthony MAUROY" userId="4f20f357-ad89-41d5-88b7-3a4d59b737d3" providerId="ADAL" clId="{65EC8F7D-2C15-4BDD-B8D9-4C36F0F5DF10}" dt="2026-07-02T15:10:20.275" v="341" actId="1076"/>
          <ac:spMkLst>
            <pc:docMk/>
            <pc:sldMk cId="0" sldId="259"/>
            <ac:spMk id="15" creationId="{00000000-0000-0000-0000-000000000000}"/>
          </ac:spMkLst>
        </pc:spChg>
        <pc:spChg chg="add mod">
          <ac:chgData name="Anthony MAUROY" userId="4f20f357-ad89-41d5-88b7-3a4d59b737d3" providerId="ADAL" clId="{65EC8F7D-2C15-4BDD-B8D9-4C36F0F5DF10}" dt="2026-07-02T15:10:22.034" v="342" actId="1076"/>
          <ac:spMkLst>
            <pc:docMk/>
            <pc:sldMk cId="0" sldId="259"/>
            <ac:spMk id="16" creationId="{37CC8806-8DBD-1F2B-4B2E-4A1F9B63BE54}"/>
          </ac:spMkLst>
        </pc:spChg>
      </pc:sldChg>
      <pc:sldChg chg="addSp modSp modTransition modAnim">
        <pc:chgData name="Anthony MAUROY" userId="4f20f357-ad89-41d5-88b7-3a4d59b737d3" providerId="ADAL" clId="{65EC8F7D-2C15-4BDD-B8D9-4C36F0F5DF10}" dt="2026-07-02T14:42:20.922" v="69"/>
        <pc:sldMkLst>
          <pc:docMk/>
          <pc:sldMk cId="0" sldId="260"/>
        </pc:sldMkLst>
        <pc:spChg chg="mod">
          <ac:chgData name="Anthony MAUROY" userId="4f20f357-ad89-41d5-88b7-3a4d59b737d3" providerId="ADAL" clId="{65EC8F7D-2C15-4BDD-B8D9-4C36F0F5DF10}" dt="2026-07-02T14:40:44.188" v="63" actId="164"/>
          <ac:spMkLst>
            <pc:docMk/>
            <pc:sldMk cId="0" sldId="260"/>
            <ac:spMk id="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0:44.188" v="63" actId="164"/>
          <ac:spMkLst>
            <pc:docMk/>
            <pc:sldMk cId="0" sldId="260"/>
            <ac:spMk id="1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0:34.812" v="62" actId="164"/>
          <ac:spMkLst>
            <pc:docMk/>
            <pc:sldMk cId="0" sldId="260"/>
            <ac:spMk id="1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0:34.812" v="62" actId="164"/>
          <ac:spMkLst>
            <pc:docMk/>
            <pc:sldMk cId="0" sldId="260"/>
            <ac:spMk id="57" creationId="{00000000-0000-0000-0000-000000000000}"/>
          </ac:spMkLst>
        </pc:spChg>
        <pc:grpChg chg="mod">
          <ac:chgData name="Anthony MAUROY" userId="4f20f357-ad89-41d5-88b7-3a4d59b737d3" providerId="ADAL" clId="{65EC8F7D-2C15-4BDD-B8D9-4C36F0F5DF10}" dt="2026-07-02T14:40:34.812" v="62" actId="164"/>
          <ac:grpSpMkLst>
            <pc:docMk/>
            <pc:sldMk cId="0" sldId="260"/>
            <ac:grpSpMk id="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0:44.188" v="63" actId="164"/>
          <ac:grpSpMkLst>
            <pc:docMk/>
            <pc:sldMk cId="0" sldId="260"/>
            <ac:grpSpMk id="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0:44.188" v="63" actId="164"/>
          <ac:grpSpMkLst>
            <pc:docMk/>
            <pc:sldMk cId="0" sldId="260"/>
            <ac:grpSpMk id="9" creationId="{00000000-0000-0000-0000-000000000000}"/>
          </ac:grpSpMkLst>
        </pc:grpChg>
        <pc:grpChg chg="add mod">
          <ac:chgData name="Anthony MAUROY" userId="4f20f357-ad89-41d5-88b7-3a4d59b737d3" providerId="ADAL" clId="{65EC8F7D-2C15-4BDD-B8D9-4C36F0F5DF10}" dt="2026-07-02T14:40:34.812" v="62" actId="164"/>
          <ac:grpSpMkLst>
            <pc:docMk/>
            <pc:sldMk cId="0" sldId="260"/>
            <ac:grpSpMk id="72" creationId="{CE299451-E9B5-C7FF-B614-DCA013ED31DA}"/>
          </ac:grpSpMkLst>
        </pc:grpChg>
        <pc:grpChg chg="add mod">
          <ac:chgData name="Anthony MAUROY" userId="4f20f357-ad89-41d5-88b7-3a4d59b737d3" providerId="ADAL" clId="{65EC8F7D-2C15-4BDD-B8D9-4C36F0F5DF10}" dt="2026-07-02T14:40:44.188" v="63" actId="164"/>
          <ac:grpSpMkLst>
            <pc:docMk/>
            <pc:sldMk cId="0" sldId="260"/>
            <ac:grpSpMk id="73" creationId="{42A06AC6-1928-D5F9-5516-DCF64602A014}"/>
          </ac:grpSpMkLst>
        </pc:grpChg>
      </pc:sldChg>
      <pc:sldChg chg="addSp delSp modSp mod modTransition modAnim">
        <pc:chgData name="Anthony MAUROY" userId="4f20f357-ad89-41d5-88b7-3a4d59b737d3" providerId="ADAL" clId="{65EC8F7D-2C15-4BDD-B8D9-4C36F0F5DF10}" dt="2026-07-02T15:09:24.360" v="335"/>
        <pc:sldMkLst>
          <pc:docMk/>
          <pc:sldMk cId="0" sldId="261"/>
        </pc:sldMkLst>
        <pc:spChg chg="mod">
          <ac:chgData name="Anthony MAUROY" userId="4f20f357-ad89-41d5-88b7-3a4d59b737d3" providerId="ADAL" clId="{65EC8F7D-2C15-4BDD-B8D9-4C36F0F5DF10}" dt="2026-07-02T15:07:33.658" v="314" actId="207"/>
          <ac:spMkLst>
            <pc:docMk/>
            <pc:sldMk cId="0" sldId="261"/>
            <ac:spMk id="2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3:34.494" v="78" actId="164"/>
          <ac:spMkLst>
            <pc:docMk/>
            <pc:sldMk cId="0" sldId="261"/>
            <ac:spMk id="3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21.922" v="313" actId="207"/>
          <ac:spMkLst>
            <pc:docMk/>
            <pc:sldMk cId="0" sldId="261"/>
            <ac:spMk id="41" creationId="{00000000-0000-0000-0000-000000000000}"/>
          </ac:spMkLst>
        </pc:spChg>
        <pc:spChg chg="del mod">
          <ac:chgData name="Anthony MAUROY" userId="4f20f357-ad89-41d5-88b7-3a4d59b737d3" providerId="ADAL" clId="{65EC8F7D-2C15-4BDD-B8D9-4C36F0F5DF10}" dt="2026-07-02T14:42:58.145" v="72" actId="478"/>
          <ac:spMkLst>
            <pc:docMk/>
            <pc:sldMk cId="0" sldId="261"/>
            <ac:spMk id="4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53.740" v="309" actId="208"/>
          <ac:spMkLst>
            <pc:docMk/>
            <pc:sldMk cId="0" sldId="261"/>
            <ac:spMk id="5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3:44.216" v="81" actId="164"/>
          <ac:spMkLst>
            <pc:docMk/>
            <pc:sldMk cId="0" sldId="261"/>
            <ac:spMk id="5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3:44.216" v="81" actId="164"/>
          <ac:spMkLst>
            <pc:docMk/>
            <pc:sldMk cId="0" sldId="261"/>
            <ac:spMk id="5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3:34.494" v="78" actId="164"/>
          <ac:spMkLst>
            <pc:docMk/>
            <pc:sldMk cId="0" sldId="261"/>
            <ac:spMk id="5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3:20.745" v="77" actId="164"/>
          <ac:spMkLst>
            <pc:docMk/>
            <pc:sldMk cId="0" sldId="261"/>
            <ac:spMk id="5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3:10.212" v="75" actId="164"/>
          <ac:spMkLst>
            <pc:docMk/>
            <pc:sldMk cId="0" sldId="261"/>
            <ac:spMk id="6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3:10.212" v="75" actId="164"/>
          <ac:spMkLst>
            <pc:docMk/>
            <pc:sldMk cId="0" sldId="261"/>
            <ac:spMk id="6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54.634" v="288" actId="208"/>
          <ac:spMkLst>
            <pc:docMk/>
            <pc:sldMk cId="0" sldId="261"/>
            <ac:spMk id="68" creationId="{00000000-0000-0000-0000-000000000000}"/>
          </ac:spMkLst>
        </pc:spChg>
        <pc:spChg chg="add mod">
          <ac:chgData name="Anthony MAUROY" userId="4f20f357-ad89-41d5-88b7-3a4d59b737d3" providerId="ADAL" clId="{65EC8F7D-2C15-4BDD-B8D9-4C36F0F5DF10}" dt="2026-07-02T14:43:20.745" v="77" actId="164"/>
          <ac:spMkLst>
            <pc:docMk/>
            <pc:sldMk cId="0" sldId="261"/>
            <ac:spMk id="76" creationId="{B85B3AC5-DDC3-184C-1EFB-ED66FC72D112}"/>
          </ac:spMkLst>
        </pc:spChg>
        <pc:grpChg chg="mod">
          <ac:chgData name="Anthony MAUROY" userId="4f20f357-ad89-41d5-88b7-3a4d59b737d3" providerId="ADAL" clId="{65EC8F7D-2C15-4BDD-B8D9-4C36F0F5DF10}" dt="2026-07-02T14:43:44.216" v="81" actId="164"/>
          <ac:grpSpMkLst>
            <pc:docMk/>
            <pc:sldMk cId="0" sldId="261"/>
            <ac:grpSpMk id="1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3:44.216" v="81" actId="164"/>
          <ac:grpSpMkLst>
            <pc:docMk/>
            <pc:sldMk cId="0" sldId="261"/>
            <ac:grpSpMk id="1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3:44.216" v="81" actId="164"/>
          <ac:grpSpMkLst>
            <pc:docMk/>
            <pc:sldMk cId="0" sldId="261"/>
            <ac:grpSpMk id="20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3:34.494" v="78" actId="164"/>
          <ac:grpSpMkLst>
            <pc:docMk/>
            <pc:sldMk cId="0" sldId="261"/>
            <ac:grpSpMk id="2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3:34.494" v="78" actId="164"/>
          <ac:grpSpMkLst>
            <pc:docMk/>
            <pc:sldMk cId="0" sldId="261"/>
            <ac:grpSpMk id="28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3:10.212" v="75" actId="164"/>
          <ac:grpSpMkLst>
            <pc:docMk/>
            <pc:sldMk cId="0" sldId="261"/>
            <ac:grpSpMk id="3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3:20.745" v="77" actId="164"/>
          <ac:grpSpMkLst>
            <pc:docMk/>
            <pc:sldMk cId="0" sldId="261"/>
            <ac:grpSpMk id="40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3:20.745" v="77" actId="164"/>
          <ac:grpSpMkLst>
            <pc:docMk/>
            <pc:sldMk cId="0" sldId="261"/>
            <ac:grpSpMk id="43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3:10.212" v="75" actId="164"/>
          <ac:grpSpMkLst>
            <pc:docMk/>
            <pc:sldMk cId="0" sldId="261"/>
            <ac:grpSpMk id="47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9:00.042" v="328" actId="164"/>
          <ac:grpSpMkLst>
            <pc:docMk/>
            <pc:sldMk cId="0" sldId="261"/>
            <ac:grpSpMk id="5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3:10.212" v="75" actId="164"/>
          <ac:grpSpMkLst>
            <pc:docMk/>
            <pc:sldMk cId="0" sldId="261"/>
            <ac:grpSpMk id="6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8:51.012" v="326" actId="164"/>
          <ac:grpSpMkLst>
            <pc:docMk/>
            <pc:sldMk cId="0" sldId="261"/>
            <ac:grpSpMk id="67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9:14.459" v="333" actId="164"/>
          <ac:grpSpMkLst>
            <pc:docMk/>
            <pc:sldMk cId="0" sldId="261"/>
            <ac:grpSpMk id="69" creationId="{00000000-0000-0000-0000-000000000000}"/>
          </ac:grpSpMkLst>
        </pc:grpChg>
        <pc:grpChg chg="add mod ord">
          <ac:chgData name="Anthony MAUROY" userId="4f20f357-ad89-41d5-88b7-3a4d59b737d3" providerId="ADAL" clId="{65EC8F7D-2C15-4BDD-B8D9-4C36F0F5DF10}" dt="2026-07-02T14:43:13.555" v="76" actId="167"/>
          <ac:grpSpMkLst>
            <pc:docMk/>
            <pc:sldMk cId="0" sldId="261"/>
            <ac:grpSpMk id="77" creationId="{CD591B15-FD6A-44B7-7FFA-BF80BF97192A}"/>
          </ac:grpSpMkLst>
        </pc:grpChg>
        <pc:grpChg chg="add mod ord">
          <ac:chgData name="Anthony MAUROY" userId="4f20f357-ad89-41d5-88b7-3a4d59b737d3" providerId="ADAL" clId="{65EC8F7D-2C15-4BDD-B8D9-4C36F0F5DF10}" dt="2026-07-02T15:09:00.042" v="328" actId="164"/>
          <ac:grpSpMkLst>
            <pc:docMk/>
            <pc:sldMk cId="0" sldId="261"/>
            <ac:grpSpMk id="78" creationId="{69B2D3F7-01E2-3679-93CD-49D9DB2ACD02}"/>
          </ac:grpSpMkLst>
        </pc:grpChg>
        <pc:grpChg chg="add mod ord">
          <ac:chgData name="Anthony MAUROY" userId="4f20f357-ad89-41d5-88b7-3a4d59b737d3" providerId="ADAL" clId="{65EC8F7D-2C15-4BDD-B8D9-4C36F0F5DF10}" dt="2026-07-02T15:08:51.012" v="326" actId="164"/>
          <ac:grpSpMkLst>
            <pc:docMk/>
            <pc:sldMk cId="0" sldId="261"/>
            <ac:grpSpMk id="79" creationId="{93E89B17-AE96-EB5E-D3B6-849CC4A3B7F3}"/>
          </ac:grpSpMkLst>
        </pc:grpChg>
        <pc:grpChg chg="add mod ord">
          <ac:chgData name="Anthony MAUROY" userId="4f20f357-ad89-41d5-88b7-3a4d59b737d3" providerId="ADAL" clId="{65EC8F7D-2C15-4BDD-B8D9-4C36F0F5DF10}" dt="2026-07-02T15:09:14.459" v="333" actId="164"/>
          <ac:grpSpMkLst>
            <pc:docMk/>
            <pc:sldMk cId="0" sldId="261"/>
            <ac:grpSpMk id="80" creationId="{8D84BB6B-F5DE-4492-1540-26C24CA7D53F}"/>
          </ac:grpSpMkLst>
        </pc:grpChg>
        <pc:grpChg chg="add mod">
          <ac:chgData name="Anthony MAUROY" userId="4f20f357-ad89-41d5-88b7-3a4d59b737d3" providerId="ADAL" clId="{65EC8F7D-2C15-4BDD-B8D9-4C36F0F5DF10}" dt="2026-07-02T15:08:51.012" v="326" actId="164"/>
          <ac:grpSpMkLst>
            <pc:docMk/>
            <pc:sldMk cId="0" sldId="261"/>
            <ac:grpSpMk id="81" creationId="{EDADF5AE-153E-E53E-0E16-162C040EE885}"/>
          </ac:grpSpMkLst>
        </pc:grpChg>
        <pc:grpChg chg="add mod">
          <ac:chgData name="Anthony MAUROY" userId="4f20f357-ad89-41d5-88b7-3a4d59b737d3" providerId="ADAL" clId="{65EC8F7D-2C15-4BDD-B8D9-4C36F0F5DF10}" dt="2026-07-02T15:09:00.042" v="328" actId="164"/>
          <ac:grpSpMkLst>
            <pc:docMk/>
            <pc:sldMk cId="0" sldId="261"/>
            <ac:grpSpMk id="82" creationId="{D5B51631-57CD-A620-A433-038AE7ED9678}"/>
          </ac:grpSpMkLst>
        </pc:grpChg>
        <pc:grpChg chg="add mod">
          <ac:chgData name="Anthony MAUROY" userId="4f20f357-ad89-41d5-88b7-3a4d59b737d3" providerId="ADAL" clId="{65EC8F7D-2C15-4BDD-B8D9-4C36F0F5DF10}" dt="2026-07-02T15:09:14.459" v="333" actId="164"/>
          <ac:grpSpMkLst>
            <pc:docMk/>
            <pc:sldMk cId="0" sldId="261"/>
            <ac:grpSpMk id="83" creationId="{963F628B-BE5F-E153-479B-8AEA62E582C4}"/>
          </ac:grpSpMkLst>
        </pc:grpChg>
      </pc:sldChg>
      <pc:sldChg chg="addSp delSp modSp mod modTransition modAnim">
        <pc:chgData name="Anthony MAUROY" userId="4f20f357-ad89-41d5-88b7-3a4d59b737d3" providerId="ADAL" clId="{65EC8F7D-2C15-4BDD-B8D9-4C36F0F5DF10}" dt="2026-07-02T15:06:51.597" v="308" actId="208"/>
        <pc:sldMkLst>
          <pc:docMk/>
          <pc:sldMk cId="0" sldId="262"/>
        </pc:sldMkLst>
        <pc:spChg chg="mod">
          <ac:chgData name="Anthony MAUROY" userId="4f20f357-ad89-41d5-88b7-3a4d59b737d3" providerId="ADAL" clId="{65EC8F7D-2C15-4BDD-B8D9-4C36F0F5DF10}" dt="2026-07-02T14:48:33.357" v="115" actId="164"/>
          <ac:spMkLst>
            <pc:docMk/>
            <pc:sldMk cId="0" sldId="262"/>
            <ac:spMk id="1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8:33.357" v="115" actId="164"/>
          <ac:spMkLst>
            <pc:docMk/>
            <pc:sldMk cId="0" sldId="262"/>
            <ac:spMk id="1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8:33.357" v="115" actId="164"/>
          <ac:spMkLst>
            <pc:docMk/>
            <pc:sldMk cId="0" sldId="262"/>
            <ac:spMk id="1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49.498" v="284" actId="208"/>
          <ac:spMkLst>
            <pc:docMk/>
            <pc:sldMk cId="0" sldId="262"/>
            <ac:spMk id="2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51.597" v="308" actId="208"/>
          <ac:spMkLst>
            <pc:docMk/>
            <pc:sldMk cId="0" sldId="262"/>
            <ac:spMk id="23" creationId="{00000000-0000-0000-0000-000000000000}"/>
          </ac:spMkLst>
        </pc:spChg>
        <pc:spChg chg="mod ord">
          <ac:chgData name="Anthony MAUROY" userId="4f20f357-ad89-41d5-88b7-3a4d59b737d3" providerId="ADAL" clId="{65EC8F7D-2C15-4BDD-B8D9-4C36F0F5DF10}" dt="2026-07-02T14:48:51.602" v="123" actId="164"/>
          <ac:spMkLst>
            <pc:docMk/>
            <pc:sldMk cId="0" sldId="262"/>
            <ac:spMk id="24" creationId="{00000000-0000-0000-0000-000000000000}"/>
          </ac:spMkLst>
        </pc:spChg>
        <pc:spChg chg="mod ord">
          <ac:chgData name="Anthony MAUROY" userId="4f20f357-ad89-41d5-88b7-3a4d59b737d3" providerId="ADAL" clId="{65EC8F7D-2C15-4BDD-B8D9-4C36F0F5DF10}" dt="2026-07-02T14:48:51.602" v="123" actId="164"/>
          <ac:spMkLst>
            <pc:docMk/>
            <pc:sldMk cId="0" sldId="262"/>
            <ac:spMk id="2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8:58.165" v="125" actId="164"/>
          <ac:spMkLst>
            <pc:docMk/>
            <pc:sldMk cId="0" sldId="262"/>
            <ac:spMk id="2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8:58.165" v="125" actId="164"/>
          <ac:spMkLst>
            <pc:docMk/>
            <pc:sldMk cId="0" sldId="262"/>
            <ac:spMk id="2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7:14.264" v="105" actId="164"/>
          <ac:spMkLst>
            <pc:docMk/>
            <pc:sldMk cId="0" sldId="262"/>
            <ac:spMk id="3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7:14.264" v="105" actId="164"/>
          <ac:spMkLst>
            <pc:docMk/>
            <pc:sldMk cId="0" sldId="262"/>
            <ac:spMk id="32" creationId="{00000000-0000-0000-0000-000000000000}"/>
          </ac:spMkLst>
        </pc:spChg>
        <pc:spChg chg="mod ord">
          <ac:chgData name="Anthony MAUROY" userId="4f20f357-ad89-41d5-88b7-3a4d59b737d3" providerId="ADAL" clId="{65EC8F7D-2C15-4BDD-B8D9-4C36F0F5DF10}" dt="2026-07-02T14:48:51.602" v="123" actId="164"/>
          <ac:spMkLst>
            <pc:docMk/>
            <pc:sldMk cId="0" sldId="262"/>
            <ac:spMk id="3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7:41.356" v="108" actId="165"/>
          <ac:spMkLst>
            <pc:docMk/>
            <pc:sldMk cId="0" sldId="262"/>
            <ac:spMk id="37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4:47:45.155" v="109" actId="164"/>
          <ac:spMkLst>
            <pc:docMk/>
            <pc:sldMk cId="0" sldId="262"/>
            <ac:spMk id="41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4:47:45.155" v="109" actId="164"/>
          <ac:spMkLst>
            <pc:docMk/>
            <pc:sldMk cId="0" sldId="262"/>
            <ac:spMk id="42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4:49:20.820" v="126" actId="164"/>
          <ac:spMkLst>
            <pc:docMk/>
            <pc:sldMk cId="0" sldId="262"/>
            <ac:spMk id="4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7:41.356" v="108" actId="165"/>
          <ac:spMkLst>
            <pc:docMk/>
            <pc:sldMk cId="0" sldId="262"/>
            <ac:spMk id="4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7:41.356" v="108" actId="165"/>
          <ac:spMkLst>
            <pc:docMk/>
            <pc:sldMk cId="0" sldId="262"/>
            <ac:spMk id="4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6:54.416" v="104" actId="1076"/>
          <ac:spMkLst>
            <pc:docMk/>
            <pc:sldMk cId="0" sldId="262"/>
            <ac:spMk id="4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7:41.356" v="108" actId="165"/>
          <ac:spMkLst>
            <pc:docMk/>
            <pc:sldMk cId="0" sldId="262"/>
            <ac:spMk id="5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50.502" v="285" actId="208"/>
          <ac:spMkLst>
            <pc:docMk/>
            <pc:sldMk cId="0" sldId="262"/>
            <ac:spMk id="5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50.477" v="307" actId="208"/>
          <ac:spMkLst>
            <pc:docMk/>
            <pc:sldMk cId="0" sldId="262"/>
            <ac:spMk id="5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9:20.820" v="126" actId="164"/>
          <ac:spMkLst>
            <pc:docMk/>
            <pc:sldMk cId="0" sldId="262"/>
            <ac:spMk id="5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6:48.626" v="103" actId="1035"/>
          <ac:spMkLst>
            <pc:docMk/>
            <pc:sldMk cId="0" sldId="262"/>
            <ac:spMk id="6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6:43.270" v="99" actId="1076"/>
          <ac:spMkLst>
            <pc:docMk/>
            <pc:sldMk cId="0" sldId="262"/>
            <ac:spMk id="6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52.473" v="287" actId="208"/>
          <ac:spMkLst>
            <pc:docMk/>
            <pc:sldMk cId="0" sldId="262"/>
            <ac:spMk id="6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49.286" v="306" actId="208"/>
          <ac:spMkLst>
            <pc:docMk/>
            <pc:sldMk cId="0" sldId="262"/>
            <ac:spMk id="67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4:49:27.410" v="128" actId="164"/>
          <ac:spMkLst>
            <pc:docMk/>
            <pc:sldMk cId="0" sldId="262"/>
            <ac:spMk id="6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9:27.410" v="128" actId="164"/>
          <ac:spMkLst>
            <pc:docMk/>
            <pc:sldMk cId="0" sldId="262"/>
            <ac:spMk id="6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8:33.357" v="115" actId="164"/>
          <ac:spMkLst>
            <pc:docMk/>
            <pc:sldMk cId="0" sldId="262"/>
            <ac:spMk id="7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6:36.614" v="98" actId="1076"/>
          <ac:spMkLst>
            <pc:docMk/>
            <pc:sldMk cId="0" sldId="262"/>
            <ac:spMk id="7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48.089" v="305" actId="208"/>
          <ac:spMkLst>
            <pc:docMk/>
            <pc:sldMk cId="0" sldId="262"/>
            <ac:spMk id="7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51.401" v="286" actId="208"/>
          <ac:spMkLst>
            <pc:docMk/>
            <pc:sldMk cId="0" sldId="262"/>
            <ac:spMk id="7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48:33.357" v="115" actId="164"/>
          <ac:spMkLst>
            <pc:docMk/>
            <pc:sldMk cId="0" sldId="262"/>
            <ac:spMk id="79" creationId="{00000000-0000-0000-0000-000000000000}"/>
          </ac:spMkLst>
        </pc:spChg>
        <pc:grpChg chg="mod ord">
          <ac:chgData name="Anthony MAUROY" userId="4f20f357-ad89-41d5-88b7-3a4d59b737d3" providerId="ADAL" clId="{65EC8F7D-2C15-4BDD-B8D9-4C36F0F5DF10}" dt="2026-07-02T14:48:51.602" v="123" actId="164"/>
          <ac:grpSpMkLst>
            <pc:docMk/>
            <pc:sldMk cId="0" sldId="262"/>
            <ac:grpSpMk id="13" creationId="{00000000-0000-0000-0000-000000000000}"/>
          </ac:grpSpMkLst>
        </pc:grpChg>
        <pc:grpChg chg="mod ord">
          <ac:chgData name="Anthony MAUROY" userId="4f20f357-ad89-41d5-88b7-3a4d59b737d3" providerId="ADAL" clId="{65EC8F7D-2C15-4BDD-B8D9-4C36F0F5DF10}" dt="2026-07-02T14:48:51.602" v="123" actId="164"/>
          <ac:grpSpMkLst>
            <pc:docMk/>
            <pc:sldMk cId="0" sldId="262"/>
            <ac:grpSpMk id="16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7:14.264" v="105" actId="164"/>
          <ac:grpSpMkLst>
            <pc:docMk/>
            <pc:sldMk cId="0" sldId="262"/>
            <ac:grpSpMk id="28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7:34.515" v="107" actId="1076"/>
          <ac:grpSpMkLst>
            <pc:docMk/>
            <pc:sldMk cId="0" sldId="262"/>
            <ac:grpSpMk id="34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9:20.820" v="126" actId="164"/>
          <ac:grpSpMkLst>
            <pc:docMk/>
            <pc:sldMk cId="0" sldId="262"/>
            <ac:grpSpMk id="3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7:45.155" v="109" actId="164"/>
          <ac:grpSpMkLst>
            <pc:docMk/>
            <pc:sldMk cId="0" sldId="262"/>
            <ac:grpSpMk id="38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9:20.820" v="126" actId="164"/>
          <ac:grpSpMkLst>
            <pc:docMk/>
            <pc:sldMk cId="0" sldId="262"/>
            <ac:grpSpMk id="44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9:20.820" v="126" actId="164"/>
          <ac:grpSpMkLst>
            <pc:docMk/>
            <pc:sldMk cId="0" sldId="262"/>
            <ac:grpSpMk id="53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9:20.820" v="126" actId="164"/>
          <ac:grpSpMkLst>
            <pc:docMk/>
            <pc:sldMk cId="0" sldId="262"/>
            <ac:grpSpMk id="5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9:20.820" v="126" actId="164"/>
          <ac:grpSpMkLst>
            <pc:docMk/>
            <pc:sldMk cId="0" sldId="262"/>
            <ac:grpSpMk id="58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9:20.820" v="126" actId="164"/>
          <ac:grpSpMkLst>
            <pc:docMk/>
            <pc:sldMk cId="0" sldId="262"/>
            <ac:grpSpMk id="61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49:20.820" v="126" actId="164"/>
          <ac:grpSpMkLst>
            <pc:docMk/>
            <pc:sldMk cId="0" sldId="262"/>
            <ac:grpSpMk id="64" creationId="{00000000-0000-0000-0000-000000000000}"/>
          </ac:grpSpMkLst>
        </pc:grpChg>
        <pc:grpChg chg="mod ord">
          <ac:chgData name="Anthony MAUROY" userId="4f20f357-ad89-41d5-88b7-3a4d59b737d3" providerId="ADAL" clId="{65EC8F7D-2C15-4BDD-B8D9-4C36F0F5DF10}" dt="2026-07-02T14:48:51.602" v="123" actId="164"/>
          <ac:grpSpMkLst>
            <pc:docMk/>
            <pc:sldMk cId="0" sldId="262"/>
            <ac:grpSpMk id="70" creationId="{00000000-0000-0000-0000-000000000000}"/>
          </ac:grpSpMkLst>
        </pc:grpChg>
        <pc:grpChg chg="add mod">
          <ac:chgData name="Anthony MAUROY" userId="4f20f357-ad89-41d5-88b7-3a4d59b737d3" providerId="ADAL" clId="{65EC8F7D-2C15-4BDD-B8D9-4C36F0F5DF10}" dt="2026-07-02T14:47:14.264" v="105" actId="164"/>
          <ac:grpSpMkLst>
            <pc:docMk/>
            <pc:sldMk cId="0" sldId="262"/>
            <ac:grpSpMk id="84" creationId="{A643E091-D6B6-47B0-1147-6E9907C61AA5}"/>
          </ac:grpSpMkLst>
        </pc:grpChg>
        <pc:grpChg chg="add mod">
          <ac:chgData name="Anthony MAUROY" userId="4f20f357-ad89-41d5-88b7-3a4d59b737d3" providerId="ADAL" clId="{65EC8F7D-2C15-4BDD-B8D9-4C36F0F5DF10}" dt="2026-07-02T14:47:45.155" v="109" actId="164"/>
          <ac:grpSpMkLst>
            <pc:docMk/>
            <pc:sldMk cId="0" sldId="262"/>
            <ac:grpSpMk id="85" creationId="{15D9DF87-4CCF-1E38-2279-33DA216D16D9}"/>
          </ac:grpSpMkLst>
        </pc:grpChg>
        <pc:grpChg chg="add mod">
          <ac:chgData name="Anthony MAUROY" userId="4f20f357-ad89-41d5-88b7-3a4d59b737d3" providerId="ADAL" clId="{65EC8F7D-2C15-4BDD-B8D9-4C36F0F5DF10}" dt="2026-07-02T14:48:32.809" v="114" actId="1076"/>
          <ac:grpSpMkLst>
            <pc:docMk/>
            <pc:sldMk cId="0" sldId="262"/>
            <ac:grpSpMk id="86" creationId="{8FFEA5DC-8364-2FD8-54BD-AE68160C871B}"/>
          </ac:grpSpMkLst>
        </pc:grpChg>
        <pc:grpChg chg="add mod ord">
          <ac:chgData name="Anthony MAUROY" userId="4f20f357-ad89-41d5-88b7-3a4d59b737d3" providerId="ADAL" clId="{65EC8F7D-2C15-4BDD-B8D9-4C36F0F5DF10}" dt="2026-07-02T14:48:54.222" v="124" actId="167"/>
          <ac:grpSpMkLst>
            <pc:docMk/>
            <pc:sldMk cId="0" sldId="262"/>
            <ac:grpSpMk id="87" creationId="{BEA64946-DC2F-0B42-D9DC-9B611F223D5B}"/>
          </ac:grpSpMkLst>
        </pc:grpChg>
        <pc:grpChg chg="add mod">
          <ac:chgData name="Anthony MAUROY" userId="4f20f357-ad89-41d5-88b7-3a4d59b737d3" providerId="ADAL" clId="{65EC8F7D-2C15-4BDD-B8D9-4C36F0F5DF10}" dt="2026-07-02T14:48:58.165" v="125" actId="164"/>
          <ac:grpSpMkLst>
            <pc:docMk/>
            <pc:sldMk cId="0" sldId="262"/>
            <ac:grpSpMk id="88" creationId="{0A297468-DE25-7782-FA60-7EC22017DE7F}"/>
          </ac:grpSpMkLst>
        </pc:grpChg>
        <pc:grpChg chg="add mod ord">
          <ac:chgData name="Anthony MAUROY" userId="4f20f357-ad89-41d5-88b7-3a4d59b737d3" providerId="ADAL" clId="{65EC8F7D-2C15-4BDD-B8D9-4C36F0F5DF10}" dt="2026-07-02T14:49:22.272" v="127" actId="167"/>
          <ac:grpSpMkLst>
            <pc:docMk/>
            <pc:sldMk cId="0" sldId="262"/>
            <ac:grpSpMk id="89" creationId="{22E36836-9EF9-B79C-D561-5D8331AA9860}"/>
          </ac:grpSpMkLst>
        </pc:grpChg>
        <pc:grpChg chg="add mod">
          <ac:chgData name="Anthony MAUROY" userId="4f20f357-ad89-41d5-88b7-3a4d59b737d3" providerId="ADAL" clId="{65EC8F7D-2C15-4BDD-B8D9-4C36F0F5DF10}" dt="2026-07-02T14:49:27.410" v="128" actId="164"/>
          <ac:grpSpMkLst>
            <pc:docMk/>
            <pc:sldMk cId="0" sldId="262"/>
            <ac:grpSpMk id="90" creationId="{495292DF-4E63-8810-136B-E04760EDF84A}"/>
          </ac:grpSpMkLst>
        </pc:grpChg>
      </pc:sldChg>
      <pc:sldChg chg="addSp modSp mod modTransition modAnim">
        <pc:chgData name="Anthony MAUROY" userId="4f20f357-ad89-41d5-88b7-3a4d59b737d3" providerId="ADAL" clId="{65EC8F7D-2C15-4BDD-B8D9-4C36F0F5DF10}" dt="2026-07-02T15:06:45.048" v="304" actId="208"/>
        <pc:sldMkLst>
          <pc:docMk/>
          <pc:sldMk cId="0" sldId="263"/>
        </pc:sldMkLst>
        <pc:spChg chg="mod">
          <ac:chgData name="Anthony MAUROY" userId="4f20f357-ad89-41d5-88b7-3a4d59b737d3" providerId="ADAL" clId="{65EC8F7D-2C15-4BDD-B8D9-4C36F0F5DF10}" dt="2026-07-02T14:50:45.602" v="143" actId="164"/>
          <ac:spMkLst>
            <pc:docMk/>
            <pc:sldMk cId="0" sldId="263"/>
            <ac:spMk id="1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0:45.602" v="143" actId="164"/>
          <ac:spMkLst>
            <pc:docMk/>
            <pc:sldMk cId="0" sldId="263"/>
            <ac:spMk id="1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1:29.009" v="153" actId="164"/>
          <ac:spMkLst>
            <pc:docMk/>
            <pc:sldMk cId="0" sldId="263"/>
            <ac:spMk id="1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44.244" v="281" actId="208"/>
          <ac:spMkLst>
            <pc:docMk/>
            <pc:sldMk cId="0" sldId="263"/>
            <ac:spMk id="2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34.775" v="301" actId="208"/>
          <ac:spMkLst>
            <pc:docMk/>
            <pc:sldMk cId="0" sldId="263"/>
            <ac:spMk id="2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1:11.669" v="151" actId="164"/>
          <ac:spMkLst>
            <pc:docMk/>
            <pc:sldMk cId="0" sldId="263"/>
            <ac:spMk id="3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1:08.802" v="150" actId="164"/>
          <ac:spMkLst>
            <pc:docMk/>
            <pc:sldMk cId="0" sldId="263"/>
            <ac:spMk id="3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1:08.802" v="150" actId="164"/>
          <ac:spMkLst>
            <pc:docMk/>
            <pc:sldMk cId="0" sldId="263"/>
            <ac:spMk id="3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1:11.669" v="151" actId="164"/>
          <ac:spMkLst>
            <pc:docMk/>
            <pc:sldMk cId="0" sldId="263"/>
            <ac:spMk id="3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43.063" v="280" actId="208"/>
          <ac:spMkLst>
            <pc:docMk/>
            <pc:sldMk cId="0" sldId="263"/>
            <ac:spMk id="3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36.595" v="302" actId="208"/>
          <ac:spMkLst>
            <pc:docMk/>
            <pc:sldMk cId="0" sldId="263"/>
            <ac:spMk id="4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0:45.602" v="143" actId="164"/>
          <ac:spMkLst>
            <pc:docMk/>
            <pc:sldMk cId="0" sldId="263"/>
            <ac:spMk id="4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0:45.602" v="143" actId="164"/>
          <ac:spMkLst>
            <pc:docMk/>
            <pc:sldMk cId="0" sldId="263"/>
            <ac:spMk id="4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03.330" v="161" actId="1076"/>
          <ac:spMkLst>
            <pc:docMk/>
            <pc:sldMk cId="0" sldId="263"/>
            <ac:spMk id="5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08.331" v="162" actId="1076"/>
          <ac:spMkLst>
            <pc:docMk/>
            <pc:sldMk cId="0" sldId="263"/>
            <ac:spMk id="5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45.353" v="282" actId="208"/>
          <ac:spMkLst>
            <pc:docMk/>
            <pc:sldMk cId="0" sldId="263"/>
            <ac:spMk id="5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43.479" v="303" actId="208"/>
          <ac:spMkLst>
            <pc:docMk/>
            <pc:sldMk cId="0" sldId="263"/>
            <ac:spMk id="5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53.044" v="171" actId="164"/>
          <ac:spMkLst>
            <pc:docMk/>
            <pc:sldMk cId="0" sldId="263"/>
            <ac:spMk id="6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0:49.113" v="144" actId="164"/>
          <ac:spMkLst>
            <pc:docMk/>
            <pc:sldMk cId="0" sldId="263"/>
            <ac:spMk id="6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1:43.190" v="156" actId="164"/>
          <ac:spMkLst>
            <pc:docMk/>
            <pc:sldMk cId="0" sldId="263"/>
            <ac:spMk id="6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1:43.190" v="156" actId="164"/>
          <ac:spMkLst>
            <pc:docMk/>
            <pc:sldMk cId="0" sldId="263"/>
            <ac:spMk id="6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53.044" v="171" actId="164"/>
          <ac:spMkLst>
            <pc:docMk/>
            <pc:sldMk cId="0" sldId="263"/>
            <ac:spMk id="6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39.306" v="166" actId="1076"/>
          <ac:spMkLst>
            <pc:docMk/>
            <pc:sldMk cId="0" sldId="263"/>
            <ac:spMk id="7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41.721" v="168" actId="1076"/>
          <ac:spMkLst>
            <pc:docMk/>
            <pc:sldMk cId="0" sldId="263"/>
            <ac:spMk id="7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43.465" v="169" actId="1076"/>
          <ac:spMkLst>
            <pc:docMk/>
            <pc:sldMk cId="0" sldId="263"/>
            <ac:spMk id="7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46.822" v="170" actId="1076"/>
          <ac:spMkLst>
            <pc:docMk/>
            <pc:sldMk cId="0" sldId="263"/>
            <ac:spMk id="7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46.731" v="283" actId="208"/>
          <ac:spMkLst>
            <pc:docMk/>
            <pc:sldMk cId="0" sldId="263"/>
            <ac:spMk id="7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45.048" v="304" actId="208"/>
          <ac:spMkLst>
            <pc:docMk/>
            <pc:sldMk cId="0" sldId="263"/>
            <ac:spMk id="8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53.044" v="171" actId="164"/>
          <ac:spMkLst>
            <pc:docMk/>
            <pc:sldMk cId="0" sldId="263"/>
            <ac:spMk id="8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0:49.113" v="144" actId="164"/>
          <ac:spMkLst>
            <pc:docMk/>
            <pc:sldMk cId="0" sldId="263"/>
            <ac:spMk id="8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1:29.009" v="153" actId="164"/>
          <ac:spMkLst>
            <pc:docMk/>
            <pc:sldMk cId="0" sldId="263"/>
            <ac:spMk id="9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16.059" v="163" actId="164"/>
          <ac:spMkLst>
            <pc:docMk/>
            <pc:sldMk cId="0" sldId="263"/>
            <ac:spMk id="9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16.059" v="163" actId="164"/>
          <ac:spMkLst>
            <pc:docMk/>
            <pc:sldMk cId="0" sldId="263"/>
            <ac:spMk id="9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16.059" v="163" actId="164"/>
          <ac:spMkLst>
            <pc:docMk/>
            <pc:sldMk cId="0" sldId="263"/>
            <ac:spMk id="9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2:16.059" v="163" actId="164"/>
          <ac:spMkLst>
            <pc:docMk/>
            <pc:sldMk cId="0" sldId="263"/>
            <ac:spMk id="95" creationId="{00000000-0000-0000-0000-000000000000}"/>
          </ac:spMkLst>
        </pc:spChg>
        <pc:grpChg chg="mod">
          <ac:chgData name="Anthony MAUROY" userId="4f20f357-ad89-41d5-88b7-3a4d59b737d3" providerId="ADAL" clId="{65EC8F7D-2C15-4BDD-B8D9-4C36F0F5DF10}" dt="2026-07-02T14:52:53.044" v="171" actId="164"/>
          <ac:grpSpMkLst>
            <pc:docMk/>
            <pc:sldMk cId="0" sldId="263"/>
            <ac:grpSpMk id="8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0:49.113" v="144" actId="164"/>
          <ac:grpSpMkLst>
            <pc:docMk/>
            <pc:sldMk cId="0" sldId="263"/>
            <ac:grpSpMk id="1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1:29.009" v="153" actId="164"/>
          <ac:grpSpMkLst>
            <pc:docMk/>
            <pc:sldMk cId="0" sldId="263"/>
            <ac:grpSpMk id="16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2:53.044" v="171" actId="164"/>
          <ac:grpSpMkLst>
            <pc:docMk/>
            <pc:sldMk cId="0" sldId="263"/>
            <ac:grpSpMk id="19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1:43.190" v="156" actId="164"/>
          <ac:grpSpMkLst>
            <pc:docMk/>
            <pc:sldMk cId="0" sldId="263"/>
            <ac:grpSpMk id="2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1:29.009" v="153" actId="164"/>
          <ac:grpSpMkLst>
            <pc:docMk/>
            <pc:sldMk cId="0" sldId="263"/>
            <ac:grpSpMk id="2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1:11.669" v="151" actId="164"/>
          <ac:grpSpMkLst>
            <pc:docMk/>
            <pc:sldMk cId="0" sldId="263"/>
            <ac:grpSpMk id="33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1:11.669" v="151" actId="164"/>
          <ac:grpSpMkLst>
            <pc:docMk/>
            <pc:sldMk cId="0" sldId="263"/>
            <ac:grpSpMk id="37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1:08.802" v="150" actId="164"/>
          <ac:grpSpMkLst>
            <pc:docMk/>
            <pc:sldMk cId="0" sldId="263"/>
            <ac:grpSpMk id="38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1:08.802" v="150" actId="164"/>
          <ac:grpSpMkLst>
            <pc:docMk/>
            <pc:sldMk cId="0" sldId="263"/>
            <ac:grpSpMk id="40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0:49.113" v="144" actId="164"/>
          <ac:grpSpMkLst>
            <pc:docMk/>
            <pc:sldMk cId="0" sldId="263"/>
            <ac:grpSpMk id="4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1:43.190" v="156" actId="164"/>
          <ac:grpSpMkLst>
            <pc:docMk/>
            <pc:sldMk cId="0" sldId="263"/>
            <ac:grpSpMk id="4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2:16.059" v="163" actId="164"/>
          <ac:grpSpMkLst>
            <pc:docMk/>
            <pc:sldMk cId="0" sldId="263"/>
            <ac:grpSpMk id="49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2:53.044" v="171" actId="164"/>
          <ac:grpSpMkLst>
            <pc:docMk/>
            <pc:sldMk cId="0" sldId="263"/>
            <ac:grpSpMk id="67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2:53.044" v="171" actId="164"/>
          <ac:grpSpMkLst>
            <pc:docMk/>
            <pc:sldMk cId="0" sldId="263"/>
            <ac:grpSpMk id="81" creationId="{00000000-0000-0000-0000-000000000000}"/>
          </ac:grpSpMkLst>
        </pc:grpChg>
        <pc:grpChg chg="add mod">
          <ac:chgData name="Anthony MAUROY" userId="4f20f357-ad89-41d5-88b7-3a4d59b737d3" providerId="ADAL" clId="{65EC8F7D-2C15-4BDD-B8D9-4C36F0F5DF10}" dt="2026-07-02T14:50:45.602" v="143" actId="164"/>
          <ac:grpSpMkLst>
            <pc:docMk/>
            <pc:sldMk cId="0" sldId="263"/>
            <ac:grpSpMk id="97" creationId="{70B0C60F-9157-FB45-C87A-19FC81A253B8}"/>
          </ac:grpSpMkLst>
        </pc:grpChg>
        <pc:grpChg chg="add mod ord">
          <ac:chgData name="Anthony MAUROY" userId="4f20f357-ad89-41d5-88b7-3a4d59b737d3" providerId="ADAL" clId="{65EC8F7D-2C15-4BDD-B8D9-4C36F0F5DF10}" dt="2026-07-02T14:50:56.403" v="147" actId="167"/>
          <ac:grpSpMkLst>
            <pc:docMk/>
            <pc:sldMk cId="0" sldId="263"/>
            <ac:grpSpMk id="98" creationId="{1E77FC07-90CA-CBC0-C13E-A09310502A3C}"/>
          </ac:grpSpMkLst>
        </pc:grpChg>
        <pc:grpChg chg="add mod">
          <ac:chgData name="Anthony MAUROY" userId="4f20f357-ad89-41d5-88b7-3a4d59b737d3" providerId="ADAL" clId="{65EC8F7D-2C15-4BDD-B8D9-4C36F0F5DF10}" dt="2026-07-02T14:51:08.802" v="150" actId="164"/>
          <ac:grpSpMkLst>
            <pc:docMk/>
            <pc:sldMk cId="0" sldId="263"/>
            <ac:grpSpMk id="99" creationId="{D7A1B4B1-04E6-DDA9-546E-406F277EC1A1}"/>
          </ac:grpSpMkLst>
        </pc:grpChg>
        <pc:grpChg chg="add mod">
          <ac:chgData name="Anthony MAUROY" userId="4f20f357-ad89-41d5-88b7-3a4d59b737d3" providerId="ADAL" clId="{65EC8F7D-2C15-4BDD-B8D9-4C36F0F5DF10}" dt="2026-07-02T14:51:11.669" v="151" actId="164"/>
          <ac:grpSpMkLst>
            <pc:docMk/>
            <pc:sldMk cId="0" sldId="263"/>
            <ac:grpSpMk id="100" creationId="{1AF388B1-DB17-F9DD-40FD-5020815748A3}"/>
          </ac:grpSpMkLst>
        </pc:grpChg>
        <pc:grpChg chg="add mod">
          <ac:chgData name="Anthony MAUROY" userId="4f20f357-ad89-41d5-88b7-3a4d59b737d3" providerId="ADAL" clId="{65EC8F7D-2C15-4BDD-B8D9-4C36F0F5DF10}" dt="2026-07-02T14:51:29.009" v="153" actId="164"/>
          <ac:grpSpMkLst>
            <pc:docMk/>
            <pc:sldMk cId="0" sldId="263"/>
            <ac:grpSpMk id="101" creationId="{6D810390-3DE7-41D7-2641-2A7689AE00EE}"/>
          </ac:grpSpMkLst>
        </pc:grpChg>
        <pc:grpChg chg="add mod ord">
          <ac:chgData name="Anthony MAUROY" userId="4f20f357-ad89-41d5-88b7-3a4d59b737d3" providerId="ADAL" clId="{65EC8F7D-2C15-4BDD-B8D9-4C36F0F5DF10}" dt="2026-07-02T14:51:45.480" v="157" actId="167"/>
          <ac:grpSpMkLst>
            <pc:docMk/>
            <pc:sldMk cId="0" sldId="263"/>
            <ac:grpSpMk id="102" creationId="{EE6AB57E-D6F7-B16D-75BB-DF14B1EBF18E}"/>
          </ac:grpSpMkLst>
        </pc:grpChg>
        <pc:grpChg chg="add mod">
          <ac:chgData name="Anthony MAUROY" userId="4f20f357-ad89-41d5-88b7-3a4d59b737d3" providerId="ADAL" clId="{65EC8F7D-2C15-4BDD-B8D9-4C36F0F5DF10}" dt="2026-07-02T14:52:16.059" v="163" actId="164"/>
          <ac:grpSpMkLst>
            <pc:docMk/>
            <pc:sldMk cId="0" sldId="263"/>
            <ac:grpSpMk id="103" creationId="{F51C6C53-DCC5-1204-43F3-1C8EBBD9C9D2}"/>
          </ac:grpSpMkLst>
        </pc:grpChg>
        <pc:grpChg chg="add mod">
          <ac:chgData name="Anthony MAUROY" userId="4f20f357-ad89-41d5-88b7-3a4d59b737d3" providerId="ADAL" clId="{65EC8F7D-2C15-4BDD-B8D9-4C36F0F5DF10}" dt="2026-07-02T14:52:53.044" v="171" actId="164"/>
          <ac:grpSpMkLst>
            <pc:docMk/>
            <pc:sldMk cId="0" sldId="263"/>
            <ac:grpSpMk id="104" creationId="{292D3E2A-1982-EB27-9F9F-2C7A3E54035E}"/>
          </ac:grpSpMkLst>
        </pc:grpChg>
      </pc:sldChg>
      <pc:sldChg chg="addSp modSp mod modTransition modAnim">
        <pc:chgData name="Anthony MAUROY" userId="4f20f357-ad89-41d5-88b7-3a4d59b737d3" providerId="ADAL" clId="{65EC8F7D-2C15-4BDD-B8D9-4C36F0F5DF10}" dt="2026-07-02T15:06:31.160" v="300" actId="208"/>
        <pc:sldMkLst>
          <pc:docMk/>
          <pc:sldMk cId="0" sldId="264"/>
        </pc:sldMkLst>
        <pc:spChg chg="mod">
          <ac:chgData name="Anthony MAUROY" userId="4f20f357-ad89-41d5-88b7-3a4d59b737d3" providerId="ADAL" clId="{65EC8F7D-2C15-4BDD-B8D9-4C36F0F5DF10}" dt="2026-07-02T14:54:55.836" v="190" actId="1076"/>
          <ac:spMkLst>
            <pc:docMk/>
            <pc:sldMk cId="0" sldId="264"/>
            <ac:spMk id="1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40.521" v="279" actId="208"/>
          <ac:spMkLst>
            <pc:docMk/>
            <pc:sldMk cId="0" sldId="264"/>
            <ac:spMk id="2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31.160" v="300" actId="208"/>
          <ac:spMkLst>
            <pc:docMk/>
            <pc:sldMk cId="0" sldId="264"/>
            <ac:spMk id="2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39" v="278" actId="208"/>
          <ac:spMkLst>
            <pc:docMk/>
            <pc:sldMk cId="0" sldId="264"/>
            <ac:spMk id="2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30.105" v="299" actId="208"/>
          <ac:spMkLst>
            <pc:docMk/>
            <pc:sldMk cId="0" sldId="264"/>
            <ac:spMk id="2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4:55.836" v="190" actId="1076"/>
          <ac:spMkLst>
            <pc:docMk/>
            <pc:sldMk cId="0" sldId="264"/>
            <ac:spMk id="2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4:55.836" v="190" actId="1076"/>
          <ac:spMkLst>
            <pc:docMk/>
            <pc:sldMk cId="0" sldId="264"/>
            <ac:spMk id="3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4:55.836" v="190" actId="1076"/>
          <ac:spMkLst>
            <pc:docMk/>
            <pc:sldMk cId="0" sldId="264"/>
            <ac:spMk id="3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4:55.836" v="190" actId="1076"/>
          <ac:spMkLst>
            <pc:docMk/>
            <pc:sldMk cId="0" sldId="264"/>
            <ac:spMk id="3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4:55.836" v="190" actId="1076"/>
          <ac:spMkLst>
            <pc:docMk/>
            <pc:sldMk cId="0" sldId="264"/>
            <ac:spMk id="3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5:13.966" v="195" actId="1076"/>
          <ac:spMkLst>
            <pc:docMk/>
            <pc:sldMk cId="0" sldId="264"/>
            <ac:spMk id="3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5:16.887" v="196" actId="1076"/>
          <ac:spMkLst>
            <pc:docMk/>
            <pc:sldMk cId="0" sldId="264"/>
            <ac:spMk id="4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5:29.839" v="199" actId="164"/>
          <ac:spMkLst>
            <pc:docMk/>
            <pc:sldMk cId="0" sldId="264"/>
            <ac:spMk id="4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5:29.839" v="199" actId="164"/>
          <ac:spMkLst>
            <pc:docMk/>
            <pc:sldMk cId="0" sldId="264"/>
            <ac:spMk id="46" creationId="{00000000-0000-0000-0000-000000000000}"/>
          </ac:spMkLst>
        </pc:spChg>
        <pc:grpChg chg="mod">
          <ac:chgData name="Anthony MAUROY" userId="4f20f357-ad89-41d5-88b7-3a4d59b737d3" providerId="ADAL" clId="{65EC8F7D-2C15-4BDD-B8D9-4C36F0F5DF10}" dt="2026-07-02T14:54:57.228" v="192" actId="1076"/>
          <ac:grpSpMkLst>
            <pc:docMk/>
            <pc:sldMk cId="0" sldId="264"/>
            <ac:grpSpMk id="18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5:29.839" v="199" actId="164"/>
          <ac:grpSpMkLst>
            <pc:docMk/>
            <pc:sldMk cId="0" sldId="264"/>
            <ac:grpSpMk id="36" creationId="{00000000-0000-0000-0000-000000000000}"/>
          </ac:grpSpMkLst>
        </pc:grpChg>
        <pc:grpChg chg="add mod">
          <ac:chgData name="Anthony MAUROY" userId="4f20f357-ad89-41d5-88b7-3a4d59b737d3" providerId="ADAL" clId="{65EC8F7D-2C15-4BDD-B8D9-4C36F0F5DF10}" dt="2026-07-02T14:55:29.839" v="199" actId="164"/>
          <ac:grpSpMkLst>
            <pc:docMk/>
            <pc:sldMk cId="0" sldId="264"/>
            <ac:grpSpMk id="48" creationId="{3E4C7F92-E1EA-4422-C2DC-3D56CBE2DE8B}"/>
          </ac:grpSpMkLst>
        </pc:grpChg>
      </pc:sldChg>
      <pc:sldChg chg="addSp modSp mod modTransition modAnim">
        <pc:chgData name="Anthony MAUROY" userId="4f20f357-ad89-41d5-88b7-3a4d59b737d3" providerId="ADAL" clId="{65EC8F7D-2C15-4BDD-B8D9-4C36F0F5DF10}" dt="2026-07-02T15:06:13.403" v="292" actId="208"/>
        <pc:sldMkLst>
          <pc:docMk/>
          <pc:sldMk cId="0" sldId="265"/>
        </pc:sldMkLst>
        <pc:spChg chg="mod">
          <ac:chgData name="Anthony MAUROY" userId="4f20f357-ad89-41d5-88b7-3a4d59b737d3" providerId="ADAL" clId="{65EC8F7D-2C15-4BDD-B8D9-4C36F0F5DF10}" dt="2026-07-02T14:54:03.326" v="187" actId="1582"/>
          <ac:spMkLst>
            <pc:docMk/>
            <pc:sldMk cId="0" sldId="265"/>
            <ac:spMk id="2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3:46.991" v="182" actId="1582"/>
          <ac:spMkLst>
            <pc:docMk/>
            <pc:sldMk cId="0" sldId="265"/>
            <ac:spMk id="2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13.243" v="267" actId="208"/>
          <ac:spMkLst>
            <pc:docMk/>
            <pc:sldMk cId="0" sldId="265"/>
            <ac:spMk id="2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12.040" v="291" actId="208"/>
          <ac:spMkLst>
            <pc:docMk/>
            <pc:sldMk cId="0" sldId="265"/>
            <ac:spMk id="3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16.665" v="269" actId="208"/>
          <ac:spMkLst>
            <pc:docMk/>
            <pc:sldMk cId="0" sldId="265"/>
            <ac:spMk id="3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13.403" v="292" actId="208"/>
          <ac:spMkLst>
            <pc:docMk/>
            <pc:sldMk cId="0" sldId="265"/>
            <ac:spMk id="3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10.011" v="266" actId="208"/>
          <ac:spMkLst>
            <pc:docMk/>
            <pc:sldMk cId="0" sldId="265"/>
            <ac:spMk id="4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08.325" v="289" actId="208"/>
          <ac:spMkLst>
            <pc:docMk/>
            <pc:sldMk cId="0" sldId="265"/>
            <ac:spMk id="4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15.147" v="268" actId="208"/>
          <ac:spMkLst>
            <pc:docMk/>
            <pc:sldMk cId="0" sldId="265"/>
            <ac:spMk id="4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10.761" v="290" actId="208"/>
          <ac:spMkLst>
            <pc:docMk/>
            <pc:sldMk cId="0" sldId="265"/>
            <ac:spMk id="4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6:03.659" v="210" actId="164"/>
          <ac:spMkLst>
            <pc:docMk/>
            <pc:sldMk cId="0" sldId="265"/>
            <ac:spMk id="5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6:03.659" v="210" actId="164"/>
          <ac:spMkLst>
            <pc:docMk/>
            <pc:sldMk cId="0" sldId="265"/>
            <ac:spMk id="5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6:03.659" v="210" actId="164"/>
          <ac:spMkLst>
            <pc:docMk/>
            <pc:sldMk cId="0" sldId="265"/>
            <ac:spMk id="53" creationId="{00000000-0000-0000-0000-000000000000}"/>
          </ac:spMkLst>
        </pc:spChg>
        <pc:grpChg chg="mod">
          <ac:chgData name="Anthony MAUROY" userId="4f20f357-ad89-41d5-88b7-3a4d59b737d3" providerId="ADAL" clId="{65EC8F7D-2C15-4BDD-B8D9-4C36F0F5DF10}" dt="2026-07-02T14:55:53.797" v="207" actId="164"/>
          <ac:grpSpMkLst>
            <pc:docMk/>
            <pc:sldMk cId="0" sldId="265"/>
            <ac:grpSpMk id="20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5:38.627" v="204" actId="1076"/>
          <ac:grpSpMkLst>
            <pc:docMk/>
            <pc:sldMk cId="0" sldId="265"/>
            <ac:grpSpMk id="2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5:53.797" v="207" actId="164"/>
          <ac:grpSpMkLst>
            <pc:docMk/>
            <pc:sldMk cId="0" sldId="265"/>
            <ac:grpSpMk id="38" creationId="{00000000-0000-0000-0000-000000000000}"/>
          </ac:grpSpMkLst>
        </pc:grpChg>
        <pc:grpChg chg="add mod">
          <ac:chgData name="Anthony MAUROY" userId="4f20f357-ad89-41d5-88b7-3a4d59b737d3" providerId="ADAL" clId="{65EC8F7D-2C15-4BDD-B8D9-4C36F0F5DF10}" dt="2026-07-02T14:55:53.797" v="207" actId="164"/>
          <ac:grpSpMkLst>
            <pc:docMk/>
            <pc:sldMk cId="0" sldId="265"/>
            <ac:grpSpMk id="54" creationId="{E6C4EEB8-3C2B-296C-D855-D44E99C775B6}"/>
          </ac:grpSpMkLst>
        </pc:grpChg>
        <pc:grpChg chg="add mod">
          <ac:chgData name="Anthony MAUROY" userId="4f20f357-ad89-41d5-88b7-3a4d59b737d3" providerId="ADAL" clId="{65EC8F7D-2C15-4BDD-B8D9-4C36F0F5DF10}" dt="2026-07-02T14:56:03.659" v="210" actId="164"/>
          <ac:grpSpMkLst>
            <pc:docMk/>
            <pc:sldMk cId="0" sldId="265"/>
            <ac:grpSpMk id="55" creationId="{CA69C1FC-828D-E026-74C5-383737612EC3}"/>
          </ac:grpSpMkLst>
        </pc:grpChg>
      </pc:sldChg>
      <pc:sldChg chg="addSp delSp modSp mod modTransition modAnim">
        <pc:chgData name="Anthony MAUROY" userId="4f20f357-ad89-41d5-88b7-3a4d59b737d3" providerId="ADAL" clId="{65EC8F7D-2C15-4BDD-B8D9-4C36F0F5DF10}" dt="2026-07-02T15:08:02.914" v="319"/>
        <pc:sldMkLst>
          <pc:docMk/>
          <pc:sldMk cId="0" sldId="266"/>
        </pc:sldMkLst>
        <pc:spChg chg="mod topLvl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1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15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1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33.280" v="265" actId="207"/>
          <ac:spMkLst>
            <pc:docMk/>
            <pc:sldMk cId="0" sldId="266"/>
            <ac:spMk id="1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12.737" v="231" actId="1076"/>
          <ac:spMkLst>
            <pc:docMk/>
            <pc:sldMk cId="0" sldId="266"/>
            <ac:spMk id="1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20.251" v="270" actId="208"/>
          <ac:spMkLst>
            <pc:docMk/>
            <pc:sldMk cId="0" sldId="266"/>
            <ac:spMk id="2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2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2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15.589" v="232" actId="1076"/>
          <ac:spMkLst>
            <pc:docMk/>
            <pc:sldMk cId="0" sldId="266"/>
            <ac:spMk id="2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18.613" v="293" actId="208"/>
          <ac:spMkLst>
            <pc:docMk/>
            <pc:sldMk cId="0" sldId="266"/>
            <ac:spMk id="2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18.521" v="233" actId="1076"/>
          <ac:spMkLst>
            <pc:docMk/>
            <pc:sldMk cId="0" sldId="266"/>
            <ac:spMk id="3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27.910" v="261" actId="207"/>
          <ac:spMkLst>
            <pc:docMk/>
            <pc:sldMk cId="0" sldId="266"/>
            <ac:spMk id="3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26.312" v="260" actId="207"/>
          <ac:spMkLst>
            <pc:docMk/>
            <pc:sldMk cId="0" sldId="266"/>
            <ac:spMk id="3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23.242" v="273" actId="208"/>
          <ac:spMkLst>
            <pc:docMk/>
            <pc:sldMk cId="0" sldId="266"/>
            <ac:spMk id="3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30.256" v="262" actId="207"/>
          <ac:spMkLst>
            <pc:docMk/>
            <pc:sldMk cId="0" sldId="266"/>
            <ac:spMk id="3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23.349" v="257" actId="207"/>
          <ac:spMkLst>
            <pc:docMk/>
            <pc:sldMk cId="0" sldId="266"/>
            <ac:spMk id="3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07.086" v="230" actId="165"/>
          <ac:spMkLst>
            <pc:docMk/>
            <pc:sldMk cId="0" sldId="266"/>
            <ac:spMk id="4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30.857" v="237" actId="1076"/>
          <ac:spMkLst>
            <pc:docMk/>
            <pc:sldMk cId="0" sldId="266"/>
            <ac:spMk id="4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19.563" v="294" actId="208"/>
          <ac:spMkLst>
            <pc:docMk/>
            <pc:sldMk cId="0" sldId="266"/>
            <ac:spMk id="4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4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46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47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4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46.491" v="315" actId="164"/>
          <ac:spMkLst>
            <pc:docMk/>
            <pc:sldMk cId="0" sldId="266"/>
            <ac:spMk id="4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16.673" v="251" actId="207"/>
          <ac:spMkLst>
            <pc:docMk/>
            <pc:sldMk cId="0" sldId="266"/>
            <ac:spMk id="5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16.673" v="251" actId="207"/>
          <ac:spMkLst>
            <pc:docMk/>
            <pc:sldMk cId="0" sldId="266"/>
            <ac:spMk id="5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21.562" v="271" actId="208"/>
          <ac:spMkLst>
            <pc:docMk/>
            <pc:sldMk cId="0" sldId="266"/>
            <ac:spMk id="5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25.438" v="298" actId="208"/>
          <ac:spMkLst>
            <pc:docMk/>
            <pc:sldMk cId="0" sldId="266"/>
            <ac:spMk id="6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3:36.126" v="244" actId="1076"/>
          <ac:spMkLst>
            <pc:docMk/>
            <pc:sldMk cId="0" sldId="266"/>
            <ac:spMk id="6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3:43.599" v="246" actId="1076"/>
          <ac:spMkLst>
            <pc:docMk/>
            <pc:sldMk cId="0" sldId="266"/>
            <ac:spMk id="6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22.583" v="272" actId="208"/>
          <ac:spMkLst>
            <pc:docMk/>
            <pc:sldMk cId="0" sldId="266"/>
            <ac:spMk id="6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18.660" v="252" actId="207"/>
          <ac:spMkLst>
            <pc:docMk/>
            <pc:sldMk cId="0" sldId="266"/>
            <ac:spMk id="7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18.660" v="252" actId="207"/>
          <ac:spMkLst>
            <pc:docMk/>
            <pc:sldMk cId="0" sldId="266"/>
            <ac:spMk id="7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9:40.568" v="241" actId="165"/>
          <ac:spMkLst>
            <pc:docMk/>
            <pc:sldMk cId="0" sldId="266"/>
            <ac:spMk id="7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3:47.366" v="247" actId="1076"/>
          <ac:spMkLst>
            <pc:docMk/>
            <pc:sldMk cId="0" sldId="266"/>
            <ac:spMk id="7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24.504" v="297" actId="208"/>
          <ac:spMkLst>
            <pc:docMk/>
            <pc:sldMk cId="0" sldId="266"/>
            <ac:spMk id="76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7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7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7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8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8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8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83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84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8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7:05.462" v="219" actId="207"/>
          <ac:spMkLst>
            <pc:docMk/>
            <pc:sldMk cId="0" sldId="266"/>
            <ac:spMk id="9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7:18.851" v="220" actId="207"/>
          <ac:spMkLst>
            <pc:docMk/>
            <pc:sldMk cId="0" sldId="266"/>
            <ac:spMk id="9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31.022" v="276" actId="208"/>
          <ac:spMkLst>
            <pc:docMk/>
            <pc:sldMk cId="0" sldId="266"/>
            <ac:spMk id="9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27.734" v="275" actId="208"/>
          <ac:spMkLst>
            <pc:docMk/>
            <pc:sldMk cId="0" sldId="266"/>
            <ac:spMk id="10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27.734" v="275" actId="208"/>
          <ac:spMkLst>
            <pc:docMk/>
            <pc:sldMk cId="0" sldId="266"/>
            <ac:spMk id="10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21.802" v="295" actId="208"/>
          <ac:spMkLst>
            <pc:docMk/>
            <pc:sldMk cId="0" sldId="266"/>
            <ac:spMk id="10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6:46.023" v="215" actId="1076"/>
          <ac:spMkLst>
            <pc:docMk/>
            <pc:sldMk cId="0" sldId="266"/>
            <ac:spMk id="10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27.734" v="275" actId="208"/>
          <ac:spMkLst>
            <pc:docMk/>
            <pc:sldMk cId="0" sldId="266"/>
            <ac:spMk id="10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6:48.945" v="216" actId="1076"/>
          <ac:spMkLst>
            <pc:docMk/>
            <pc:sldMk cId="0" sldId="266"/>
            <ac:spMk id="10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32.791" v="277" actId="208"/>
          <ac:spMkLst>
            <pc:docMk/>
            <pc:sldMk cId="0" sldId="266"/>
            <ac:spMk id="11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27.734" v="275" actId="208"/>
          <ac:spMkLst>
            <pc:docMk/>
            <pc:sldMk cId="0" sldId="266"/>
            <ac:spMk id="11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5:27.734" v="275" actId="208"/>
          <ac:spMkLst>
            <pc:docMk/>
            <pc:sldMk cId="0" sldId="266"/>
            <ac:spMk id="114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6:52.657" v="218" actId="1076"/>
          <ac:spMkLst>
            <pc:docMk/>
            <pc:sldMk cId="0" sldId="266"/>
            <ac:spMk id="117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6:23.256" v="296" actId="208"/>
          <ac:spMkLst>
            <pc:docMk/>
            <pc:sldMk cId="0" sldId="266"/>
            <ac:spMk id="11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00.333" v="227" actId="164"/>
          <ac:spMkLst>
            <pc:docMk/>
            <pc:sldMk cId="0" sldId="266"/>
            <ac:spMk id="120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5:05:27.734" v="275" actId="208"/>
          <ac:spMkLst>
            <pc:docMk/>
            <pc:sldMk cId="0" sldId="266"/>
            <ac:spMk id="121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00.333" v="227" actId="164"/>
          <ac:spMkLst>
            <pc:docMk/>
            <pc:sldMk cId="0" sldId="266"/>
            <ac:spMk id="12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00.333" v="227" actId="164"/>
          <ac:spMkLst>
            <pc:docMk/>
            <pc:sldMk cId="0" sldId="266"/>
            <ac:spMk id="123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5:05:27.734" v="275" actId="208"/>
          <ac:spMkLst>
            <pc:docMk/>
            <pc:sldMk cId="0" sldId="266"/>
            <ac:spMk id="124" creationId="{00000000-0000-0000-0000-000000000000}"/>
          </ac:spMkLst>
        </pc:spChg>
        <pc:spChg chg="mod topLvl">
          <ac:chgData name="Anthony MAUROY" userId="4f20f357-ad89-41d5-88b7-3a4d59b737d3" providerId="ADAL" clId="{65EC8F7D-2C15-4BDD-B8D9-4C36F0F5DF10}" dt="2026-07-02T15:05:27.734" v="275" actId="208"/>
          <ac:spMkLst>
            <pc:docMk/>
            <pc:sldMk cId="0" sldId="266"/>
            <ac:spMk id="125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00.333" v="227" actId="164"/>
          <ac:spMkLst>
            <pc:docMk/>
            <pc:sldMk cId="0" sldId="266"/>
            <ac:spMk id="126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4:58:00.333" v="227" actId="164"/>
          <ac:spMkLst>
            <pc:docMk/>
            <pc:sldMk cId="0" sldId="266"/>
            <ac:spMk id="127" creationId="{00000000-0000-0000-0000-000000000000}"/>
          </ac:spMkLst>
        </pc:spChg>
        <pc:spChg chg="del">
          <ac:chgData name="Anthony MAUROY" userId="4f20f357-ad89-41d5-88b7-3a4d59b737d3" providerId="ADAL" clId="{65EC8F7D-2C15-4BDD-B8D9-4C36F0F5DF10}" dt="2026-07-02T14:56:25.663" v="212" actId="478"/>
          <ac:spMkLst>
            <pc:docMk/>
            <pc:sldMk cId="0" sldId="266"/>
            <ac:spMk id="12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7:51.314" v="316" actId="164"/>
          <ac:spMkLst>
            <pc:docMk/>
            <pc:sldMk cId="0" sldId="266"/>
            <ac:spMk id="129" creationId="{00000000-0000-0000-0000-000000000000}"/>
          </ac:spMkLst>
        </pc:spChg>
        <pc:grpChg chg="mod">
          <ac:chgData name="Anthony MAUROY" userId="4f20f357-ad89-41d5-88b7-3a4d59b737d3" providerId="ADAL" clId="{65EC8F7D-2C15-4BDD-B8D9-4C36F0F5DF10}" dt="2026-07-02T15:04:31.802" v="264" actId="1076"/>
          <ac:grpSpMkLst>
            <pc:docMk/>
            <pc:sldMk cId="0" sldId="266"/>
            <ac:grpSpMk id="17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4:26.312" v="260" actId="207"/>
          <ac:grpSpMkLst>
            <pc:docMk/>
            <pc:sldMk cId="0" sldId="266"/>
            <ac:grpSpMk id="32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4:23.349" v="257" actId="207"/>
          <ac:grpSpMkLst>
            <pc:docMk/>
            <pc:sldMk cId="0" sldId="266"/>
            <ac:grpSpMk id="37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4:16.673" v="251" actId="207"/>
          <ac:grpSpMkLst>
            <pc:docMk/>
            <pc:sldMk cId="0" sldId="266"/>
            <ac:grpSpMk id="51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4:18.660" v="252" actId="207"/>
          <ac:grpSpMkLst>
            <pc:docMk/>
            <pc:sldMk cId="0" sldId="266"/>
            <ac:grpSpMk id="69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8:00.333" v="227" actId="164"/>
          <ac:grpSpMkLst>
            <pc:docMk/>
            <pc:sldMk cId="0" sldId="266"/>
            <ac:grpSpMk id="104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8:00.333" v="227" actId="164"/>
          <ac:grpSpMkLst>
            <pc:docMk/>
            <pc:sldMk cId="0" sldId="266"/>
            <ac:grpSpMk id="115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4:58:01.319" v="229" actId="1076"/>
          <ac:grpSpMkLst>
            <pc:docMk/>
            <pc:sldMk cId="0" sldId="266"/>
            <ac:grpSpMk id="130" creationId="{1E5E339A-E6FC-C166-32D7-D4B08E278605}"/>
          </ac:grpSpMkLst>
        </pc:grpChg>
      </pc:sldChg>
      <pc:sldChg chg="addSp modSp mod modTransition modAnim">
        <pc:chgData name="Anthony MAUROY" userId="4f20f357-ad89-41d5-88b7-3a4d59b737d3" providerId="ADAL" clId="{65EC8F7D-2C15-4BDD-B8D9-4C36F0F5DF10}" dt="2026-07-02T15:08:28.095" v="325"/>
        <pc:sldMkLst>
          <pc:docMk/>
          <pc:sldMk cId="0" sldId="267"/>
        </pc:sldMkLst>
        <pc:spChg chg="mod">
          <ac:chgData name="Anthony MAUROY" userId="4f20f357-ad89-41d5-88b7-3a4d59b737d3" providerId="ADAL" clId="{65EC8F7D-2C15-4BDD-B8D9-4C36F0F5DF10}" dt="2026-07-02T15:04:13.503" v="250" actId="207"/>
          <ac:spMkLst>
            <pc:docMk/>
            <pc:sldMk cId="0" sldId="267"/>
            <ac:spMk id="28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13.503" v="250" actId="207"/>
          <ac:spMkLst>
            <pc:docMk/>
            <pc:sldMk cId="0" sldId="267"/>
            <ac:spMk id="2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13.503" v="250" actId="207"/>
          <ac:spMkLst>
            <pc:docMk/>
            <pc:sldMk cId="0" sldId="267"/>
            <ac:spMk id="30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13.503" v="250" actId="207"/>
          <ac:spMkLst>
            <pc:docMk/>
            <pc:sldMk cId="0" sldId="267"/>
            <ac:spMk id="32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4:13.503" v="250" actId="207"/>
          <ac:spMkLst>
            <pc:docMk/>
            <pc:sldMk cId="0" sldId="267"/>
            <ac:spMk id="33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8:18.267" v="322" actId="164"/>
          <ac:spMkLst>
            <pc:docMk/>
            <pc:sldMk cId="0" sldId="267"/>
            <ac:spMk id="39" creationId="{00000000-0000-0000-0000-000000000000}"/>
          </ac:spMkLst>
        </pc:spChg>
        <pc:spChg chg="mod">
          <ac:chgData name="Anthony MAUROY" userId="4f20f357-ad89-41d5-88b7-3a4d59b737d3" providerId="ADAL" clId="{65EC8F7D-2C15-4BDD-B8D9-4C36F0F5DF10}" dt="2026-07-02T15:08:23.874" v="323" actId="164"/>
          <ac:spMkLst>
            <pc:docMk/>
            <pc:sldMk cId="0" sldId="267"/>
            <ac:spMk id="40" creationId="{00000000-0000-0000-0000-000000000000}"/>
          </ac:spMkLst>
        </pc:spChg>
        <pc:grpChg chg="mod">
          <ac:chgData name="Anthony MAUROY" userId="4f20f357-ad89-41d5-88b7-3a4d59b737d3" providerId="ADAL" clId="{65EC8F7D-2C15-4BDD-B8D9-4C36F0F5DF10}" dt="2026-07-02T15:04:13.503" v="250" actId="207"/>
          <ac:grpSpMkLst>
            <pc:docMk/>
            <pc:sldMk cId="0" sldId="267"/>
            <ac:grpSpMk id="26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4:13.503" v="250" actId="207"/>
          <ac:grpSpMkLst>
            <pc:docMk/>
            <pc:sldMk cId="0" sldId="267"/>
            <ac:grpSpMk id="27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4:13.503" v="250" actId="207"/>
          <ac:grpSpMkLst>
            <pc:docMk/>
            <pc:sldMk cId="0" sldId="267"/>
            <ac:grpSpMk id="31" creationId="{00000000-0000-0000-0000-000000000000}"/>
          </ac:grpSpMkLst>
        </pc:grpChg>
        <pc:grpChg chg="mod">
          <ac:chgData name="Anthony MAUROY" userId="4f20f357-ad89-41d5-88b7-3a4d59b737d3" providerId="ADAL" clId="{65EC8F7D-2C15-4BDD-B8D9-4C36F0F5DF10}" dt="2026-07-02T15:08:18.267" v="322" actId="164"/>
          <ac:grpSpMkLst>
            <pc:docMk/>
            <pc:sldMk cId="0" sldId="267"/>
            <ac:grpSpMk id="36" creationId="{00000000-0000-0000-0000-000000000000}"/>
          </ac:grpSpMkLst>
        </pc:grpChg>
        <pc:grpChg chg="add mod">
          <ac:chgData name="Anthony MAUROY" userId="4f20f357-ad89-41d5-88b7-3a4d59b737d3" providerId="ADAL" clId="{65EC8F7D-2C15-4BDD-B8D9-4C36F0F5DF10}" dt="2026-07-02T15:08:23.874" v="323" actId="164"/>
          <ac:grpSpMkLst>
            <pc:docMk/>
            <pc:sldMk cId="0" sldId="267"/>
            <ac:grpSpMk id="41" creationId="{3AC9FADA-574F-12DF-2311-E59FE41168D1}"/>
          </ac:grpSpMkLst>
        </pc:grpChg>
        <pc:grpChg chg="add mod">
          <ac:chgData name="Anthony MAUROY" userId="4f20f357-ad89-41d5-88b7-3a4d59b737d3" providerId="ADAL" clId="{65EC8F7D-2C15-4BDD-B8D9-4C36F0F5DF10}" dt="2026-07-02T15:08:23.874" v="323" actId="164"/>
          <ac:grpSpMkLst>
            <pc:docMk/>
            <pc:sldMk cId="0" sldId="267"/>
            <ac:grpSpMk id="42" creationId="{1B703CE1-1CBA-0823-051E-E5D2A497065B}"/>
          </ac:grpSpMkLst>
        </pc:grpChg>
      </pc:sldChg>
      <pc:sldChg chg="modTransition">
        <pc:chgData name="Anthony MAUROY" userId="4f20f357-ad89-41d5-88b7-3a4d59b737d3" providerId="ADAL" clId="{65EC8F7D-2C15-4BDD-B8D9-4C36F0F5DF10}" dt="2026-07-02T14:39:54.020" v="60"/>
        <pc:sldMkLst>
          <pc:docMk/>
          <pc:sldMk cId="0" sldId="268"/>
        </pc:sldMkLst>
      </pc:sldChg>
      <pc:sldChg chg="new del modTransition">
        <pc:chgData name="Anthony MAUROY" userId="4f20f357-ad89-41d5-88b7-3a4d59b737d3" providerId="ADAL" clId="{65EC8F7D-2C15-4BDD-B8D9-4C36F0F5DF10}" dt="2026-07-03T13:57:07.688" v="345" actId="47"/>
        <pc:sldMkLst>
          <pc:docMk/>
          <pc:sldMk cId="2662569445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5001B-728B-471C-AFB7-EF063DAD8049}" type="datetimeFigureOut">
              <a:rPr lang="fr-BE" smtClean="0"/>
              <a:t>03-07-26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83127-0809-458A-AFDE-D53F59AF2E0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61430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D83127-0809-458A-AFDE-D53F59AF2E02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4838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jpe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svg"/><Relationship Id="rId4" Type="http://schemas.openxmlformats.org/officeDocument/2006/relationships/image" Target="../media/image9.jpe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29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16142" y="8384333"/>
            <a:ext cx="9336343" cy="1130532"/>
            <a:chOff x="0" y="0"/>
            <a:chExt cx="12448458" cy="1507376"/>
          </a:xfrm>
        </p:grpSpPr>
        <p:sp>
          <p:nvSpPr>
            <p:cNvPr id="3" name="Freeform 3"/>
            <p:cNvSpPr/>
            <p:nvPr/>
          </p:nvSpPr>
          <p:spPr>
            <a:xfrm>
              <a:off x="5161608" y="81463"/>
              <a:ext cx="4382074" cy="1425913"/>
            </a:xfrm>
            <a:custGeom>
              <a:avLst/>
              <a:gdLst/>
              <a:ahLst/>
              <a:cxnLst/>
              <a:rect l="l" t="t" r="r" b="b"/>
              <a:pathLst>
                <a:path w="4382074" h="1425913">
                  <a:moveTo>
                    <a:pt x="0" y="0"/>
                  </a:moveTo>
                  <a:lnTo>
                    <a:pt x="4382075" y="0"/>
                  </a:lnTo>
                  <a:lnTo>
                    <a:pt x="4382075" y="1425913"/>
                  </a:lnTo>
                  <a:lnTo>
                    <a:pt x="0" y="1425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9721483" y="0"/>
              <a:ext cx="2726975" cy="1491967"/>
            </a:xfrm>
            <a:custGeom>
              <a:avLst/>
              <a:gdLst/>
              <a:ahLst/>
              <a:cxnLst/>
              <a:rect l="l" t="t" r="r" b="b"/>
              <a:pathLst>
                <a:path w="2726975" h="1491967">
                  <a:moveTo>
                    <a:pt x="0" y="0"/>
                  </a:moveTo>
                  <a:lnTo>
                    <a:pt x="2726975" y="0"/>
                  </a:lnTo>
                  <a:lnTo>
                    <a:pt x="2726975" y="1491967"/>
                  </a:lnTo>
                  <a:lnTo>
                    <a:pt x="0" y="14919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367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3282947" y="183298"/>
              <a:ext cx="1673150" cy="585069"/>
            </a:xfrm>
            <a:custGeom>
              <a:avLst/>
              <a:gdLst/>
              <a:ahLst/>
              <a:cxnLst/>
              <a:rect l="l" t="t" r="r" b="b"/>
              <a:pathLst>
                <a:path w="1673150" h="585069">
                  <a:moveTo>
                    <a:pt x="0" y="0"/>
                  </a:moveTo>
                  <a:lnTo>
                    <a:pt x="1673150" y="0"/>
                  </a:lnTo>
                  <a:lnTo>
                    <a:pt x="1673150" y="585069"/>
                  </a:lnTo>
                  <a:lnTo>
                    <a:pt x="0" y="585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10129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6" name="Freeform 6"/>
            <p:cNvSpPr/>
            <p:nvPr/>
          </p:nvSpPr>
          <p:spPr>
            <a:xfrm>
              <a:off x="2613083" y="816006"/>
              <a:ext cx="2343014" cy="473289"/>
            </a:xfrm>
            <a:custGeom>
              <a:avLst/>
              <a:gdLst/>
              <a:ahLst/>
              <a:cxnLst/>
              <a:rect l="l" t="t" r="r" b="b"/>
              <a:pathLst>
                <a:path w="2343014" h="473289">
                  <a:moveTo>
                    <a:pt x="0" y="0"/>
                  </a:moveTo>
                  <a:lnTo>
                    <a:pt x="2343014" y="0"/>
                  </a:lnTo>
                  <a:lnTo>
                    <a:pt x="2343014" y="473288"/>
                  </a:lnTo>
                  <a:lnTo>
                    <a:pt x="0" y="473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60474"/>
              <a:ext cx="2175010" cy="1375694"/>
            </a:xfrm>
            <a:custGeom>
              <a:avLst/>
              <a:gdLst/>
              <a:ahLst/>
              <a:cxnLst/>
              <a:rect l="l" t="t" r="r" b="b"/>
              <a:pathLst>
                <a:path w="2175010" h="1375694">
                  <a:moveTo>
                    <a:pt x="0" y="0"/>
                  </a:moveTo>
                  <a:lnTo>
                    <a:pt x="2175010" y="0"/>
                  </a:lnTo>
                  <a:lnTo>
                    <a:pt x="2175010" y="1375694"/>
                  </a:lnTo>
                  <a:lnTo>
                    <a:pt x="0" y="13756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15" name="AutoShape 15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6" name="AutoShape 16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7" name="AutoShape 17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64139" y="4013474"/>
            <a:ext cx="11742534" cy="264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i="1">
                <a:solidFill>
                  <a:srgbClr val="483C59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Anthony Mauroy*, Justine Gaugue, Sarah Galdiolo</a:t>
            </a:r>
          </a:p>
          <a:p>
            <a:pPr algn="l">
              <a:lnSpc>
                <a:spcPts val="4200"/>
              </a:lnSpc>
            </a:pPr>
            <a:endParaRPr lang="en-US" sz="3000" i="1">
              <a:solidFill>
                <a:srgbClr val="483C59"/>
              </a:solidFill>
              <a:latin typeface="Clear Sans Italics"/>
              <a:ea typeface="Clear Sans Italics"/>
              <a:cs typeface="Clear Sans Italics"/>
              <a:sym typeface="Clear Sans Italics"/>
            </a:endParaRPr>
          </a:p>
          <a:p>
            <a:pPr algn="l">
              <a:lnSpc>
                <a:spcPts val="4200"/>
              </a:lnSpc>
            </a:pPr>
            <a:r>
              <a:rPr lang="en-US" sz="3000" i="1">
                <a:solidFill>
                  <a:srgbClr val="483C59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*Postdoctoral Researcher, Senior Teaching Assistant at the University of Mons, Belgium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i="1">
                <a:solidFill>
                  <a:srgbClr val="483C59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anthony.mauroy@umons.ac.be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-1108677" y="1759602"/>
            <a:ext cx="13434263" cy="1945124"/>
            <a:chOff x="0" y="0"/>
            <a:chExt cx="3206532" cy="464268"/>
          </a:xfrm>
        </p:grpSpPr>
        <p:sp>
          <p:nvSpPr>
            <p:cNvPr id="20" name="Freeform 20"/>
            <p:cNvSpPr/>
            <p:nvPr/>
          </p:nvSpPr>
          <p:spPr>
            <a:xfrm>
              <a:off x="1190" y="0"/>
              <a:ext cx="3204153" cy="464268"/>
            </a:xfrm>
            <a:custGeom>
              <a:avLst/>
              <a:gdLst/>
              <a:ahLst/>
              <a:cxnLst/>
              <a:rect l="l" t="t" r="r" b="b"/>
              <a:pathLst>
                <a:path w="3204153" h="464268">
                  <a:moveTo>
                    <a:pt x="232131" y="0"/>
                  </a:moveTo>
                  <a:lnTo>
                    <a:pt x="3202208" y="0"/>
                  </a:lnTo>
                  <a:cubicBezTo>
                    <a:pt x="3202881" y="0"/>
                    <a:pt x="3203506" y="348"/>
                    <a:pt x="3203860" y="919"/>
                  </a:cubicBezTo>
                  <a:cubicBezTo>
                    <a:pt x="3204215" y="1491"/>
                    <a:pt x="3204249" y="2205"/>
                    <a:pt x="3203950" y="2807"/>
                  </a:cubicBezTo>
                  <a:lnTo>
                    <a:pt x="2976546" y="461461"/>
                  </a:lnTo>
                  <a:cubicBezTo>
                    <a:pt x="2975694" y="463180"/>
                    <a:pt x="2973940" y="464268"/>
                    <a:pt x="2972021" y="464268"/>
                  </a:cubicBezTo>
                  <a:lnTo>
                    <a:pt x="1944" y="464268"/>
                  </a:lnTo>
                  <a:cubicBezTo>
                    <a:pt x="1271" y="464268"/>
                    <a:pt x="646" y="463921"/>
                    <a:pt x="292" y="463349"/>
                  </a:cubicBezTo>
                  <a:cubicBezTo>
                    <a:pt x="-63" y="462778"/>
                    <a:pt x="-97" y="462063"/>
                    <a:pt x="202" y="461461"/>
                  </a:cubicBezTo>
                  <a:lnTo>
                    <a:pt x="227606" y="2807"/>
                  </a:lnTo>
                  <a:cubicBezTo>
                    <a:pt x="228458" y="1088"/>
                    <a:pt x="230212" y="0"/>
                    <a:pt x="232131" y="0"/>
                  </a:cubicBezTo>
                  <a:close/>
                </a:path>
              </a:pathLst>
            </a:custGeom>
            <a:solidFill>
              <a:srgbClr val="2739DA">
                <a:alpha val="18824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54000" y="-38100"/>
              <a:ext cx="2698532" cy="502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64139" y="1793976"/>
            <a:ext cx="11742534" cy="1811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483C59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Parents’ empathic accuracy in coparental </a:t>
            </a:r>
          </a:p>
          <a:p>
            <a:pPr algn="l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483C59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dyadic and triadic interactions</a:t>
            </a:r>
          </a:p>
        </p:txBody>
      </p:sp>
      <p:sp>
        <p:nvSpPr>
          <p:cNvPr id="23" name="Freeform 23"/>
          <p:cNvSpPr/>
          <p:nvPr/>
        </p:nvSpPr>
        <p:spPr>
          <a:xfrm>
            <a:off x="14155542" y="388688"/>
            <a:ext cx="4132452" cy="1652981"/>
          </a:xfrm>
          <a:custGeom>
            <a:avLst/>
            <a:gdLst/>
            <a:ahLst/>
            <a:cxnLst/>
            <a:rect l="l" t="t" r="r" b="b"/>
            <a:pathLst>
              <a:path w="4132452" h="1652981">
                <a:moveTo>
                  <a:pt x="0" y="0"/>
                </a:moveTo>
                <a:lnTo>
                  <a:pt x="4132451" y="0"/>
                </a:lnTo>
                <a:lnTo>
                  <a:pt x="4132451" y="1652980"/>
                </a:lnTo>
                <a:lnTo>
                  <a:pt x="0" y="16529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9" name="AutoShape 9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903636" y="9855011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12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56806" y="5415090"/>
            <a:ext cx="8106697" cy="1608045"/>
            <a:chOff x="0" y="0"/>
            <a:chExt cx="10808929" cy="214406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0808929" cy="2144060"/>
              <a:chOff x="0" y="0"/>
              <a:chExt cx="1947260" cy="386259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947260" cy="386259"/>
              </a:xfrm>
              <a:custGeom>
                <a:avLst/>
                <a:gdLst/>
                <a:ahLst/>
                <a:cxnLst/>
                <a:rect l="l" t="t" r="r" b="b"/>
                <a:pathLst>
                  <a:path w="1947260" h="386259">
                    <a:moveTo>
                      <a:pt x="1744060" y="0"/>
                    </a:moveTo>
                    <a:cubicBezTo>
                      <a:pt x="1856284" y="0"/>
                      <a:pt x="1947260" y="86467"/>
                      <a:pt x="1947260" y="193129"/>
                    </a:cubicBezTo>
                    <a:cubicBezTo>
                      <a:pt x="1947260" y="299792"/>
                      <a:pt x="1856284" y="386259"/>
                      <a:pt x="1744060" y="386259"/>
                    </a:cubicBezTo>
                    <a:lnTo>
                      <a:pt x="203200" y="386259"/>
                    </a:lnTo>
                    <a:cubicBezTo>
                      <a:pt x="90976" y="386259"/>
                      <a:pt x="0" y="299792"/>
                      <a:pt x="0" y="193129"/>
                    </a:cubicBezTo>
                    <a:cubicBezTo>
                      <a:pt x="0" y="86467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F9F3"/>
              </a:solidFill>
              <a:ln w="38100" cap="sq">
                <a:solidFill>
                  <a:srgbClr val="B4D435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1947260" cy="4243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-1525631">
              <a:off x="513797" y="265662"/>
              <a:ext cx="1151090" cy="1612736"/>
            </a:xfrm>
            <a:custGeom>
              <a:avLst/>
              <a:gdLst/>
              <a:ahLst/>
              <a:cxnLst/>
              <a:rect l="l" t="t" r="r" b="b"/>
              <a:pathLst>
                <a:path w="1151090" h="1612736">
                  <a:moveTo>
                    <a:pt x="0" y="0"/>
                  </a:moveTo>
                  <a:lnTo>
                    <a:pt x="1151091" y="0"/>
                  </a:lnTo>
                  <a:lnTo>
                    <a:pt x="1151091" y="1612736"/>
                  </a:lnTo>
                  <a:lnTo>
                    <a:pt x="0" y="16127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955361" y="271726"/>
              <a:ext cx="7661964" cy="15244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05"/>
                </a:lnSpc>
                <a:spcBef>
                  <a:spcPct val="0"/>
                </a:spcBef>
              </a:pPr>
              <a:r>
                <a:rPr lang="en-US" sz="3289" b="1" dirty="0">
                  <a:solidFill>
                    <a:srgbClr val="DF811E"/>
                  </a:solidFill>
                  <a:latin typeface="Circe Bold"/>
                  <a:ea typeface="Circe Bold"/>
                  <a:cs typeface="Circe Bold"/>
                  <a:sym typeface="Circe Bold"/>
                </a:rPr>
                <a:t>Context doesn’t matter, except for thoughts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52837" y="9918511"/>
            <a:ext cx="15866771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  <a:spcBef>
                <a:spcPct val="0"/>
              </a:spcBef>
            </a:pPr>
            <a:r>
              <a:rPr lang="en-US" sz="1500" b="1">
                <a:solidFill>
                  <a:srgbClr val="FFF9F3"/>
                </a:solidFill>
                <a:latin typeface="Circe Bold"/>
                <a:ea typeface="Circe Bold"/>
                <a:cs typeface="Circe Bold"/>
                <a:sym typeface="Circe Bold"/>
              </a:rPr>
              <a:t> Cerrato &amp; Cifre (2018); Hall &amp; Schmid Mast (2007); Jospe et al. (2020); Nomaguchi et al. (2005); Parker (2013); Schulz (2021); Zaki et al. (2009)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9186023" y="5415090"/>
            <a:ext cx="8545165" cy="1608045"/>
            <a:chOff x="0" y="0"/>
            <a:chExt cx="11393553" cy="2144060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1393553" cy="2144060"/>
              <a:chOff x="0" y="0"/>
              <a:chExt cx="2052582" cy="38625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052581" cy="386259"/>
              </a:xfrm>
              <a:custGeom>
                <a:avLst/>
                <a:gdLst/>
                <a:ahLst/>
                <a:cxnLst/>
                <a:rect l="l" t="t" r="r" b="b"/>
                <a:pathLst>
                  <a:path w="2052581" h="386259">
                    <a:moveTo>
                      <a:pt x="1849381" y="0"/>
                    </a:moveTo>
                    <a:cubicBezTo>
                      <a:pt x="1961606" y="0"/>
                      <a:pt x="2052581" y="86467"/>
                      <a:pt x="2052581" y="193129"/>
                    </a:cubicBezTo>
                    <a:cubicBezTo>
                      <a:pt x="2052581" y="299792"/>
                      <a:pt x="1961606" y="386259"/>
                      <a:pt x="1849381" y="386259"/>
                    </a:cubicBezTo>
                    <a:lnTo>
                      <a:pt x="203200" y="386259"/>
                    </a:lnTo>
                    <a:cubicBezTo>
                      <a:pt x="90976" y="386259"/>
                      <a:pt x="0" y="299792"/>
                      <a:pt x="0" y="193129"/>
                    </a:cubicBezTo>
                    <a:cubicBezTo>
                      <a:pt x="0" y="86467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F9F3"/>
              </a:solidFill>
              <a:ln w="38100" cap="sq">
                <a:solidFill>
                  <a:srgbClr val="27DAB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2052582" cy="4243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 rot="-1525631">
              <a:off x="561227" y="265662"/>
              <a:ext cx="1151090" cy="1612736"/>
            </a:xfrm>
            <a:custGeom>
              <a:avLst/>
              <a:gdLst/>
              <a:ahLst/>
              <a:cxnLst/>
              <a:rect l="l" t="t" r="r" b="b"/>
              <a:pathLst>
                <a:path w="1151090" h="1612736">
                  <a:moveTo>
                    <a:pt x="0" y="0"/>
                  </a:moveTo>
                  <a:lnTo>
                    <a:pt x="1151090" y="0"/>
                  </a:lnTo>
                  <a:lnTo>
                    <a:pt x="1151090" y="1612736"/>
                  </a:lnTo>
                  <a:lnTo>
                    <a:pt x="0" y="16127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350453" y="271726"/>
              <a:ext cx="7902686" cy="15244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05"/>
                </a:lnSpc>
                <a:spcBef>
                  <a:spcPct val="0"/>
                </a:spcBef>
              </a:pPr>
              <a:r>
                <a:rPr lang="en-US" sz="3289" b="1">
                  <a:solidFill>
                    <a:srgbClr val="DF811E"/>
                  </a:solidFill>
                  <a:latin typeface="Circe Bold"/>
                  <a:ea typeface="Circe Bold"/>
                  <a:cs typeface="Circe Bold"/>
                  <a:sym typeface="Circe Bold"/>
                </a:rPr>
                <a:t>Father’s time investment is beneficial for empathic accuracy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178967" y="339833"/>
            <a:ext cx="13930065" cy="4189273"/>
            <a:chOff x="0" y="0"/>
            <a:chExt cx="18573420" cy="5585697"/>
          </a:xfrm>
        </p:grpSpPr>
        <p:grpSp>
          <p:nvGrpSpPr>
            <p:cNvPr id="27" name="Group 27"/>
            <p:cNvGrpSpPr/>
            <p:nvPr/>
          </p:nvGrpSpPr>
          <p:grpSpPr>
            <a:xfrm>
              <a:off x="1346297" y="890925"/>
              <a:ext cx="17227123" cy="3911244"/>
              <a:chOff x="0" y="0"/>
              <a:chExt cx="3083868" cy="700161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900" y="0"/>
                <a:ext cx="3082068" cy="700161"/>
              </a:xfrm>
              <a:custGeom>
                <a:avLst/>
                <a:gdLst/>
                <a:ahLst/>
                <a:cxnLst/>
                <a:rect l="l" t="t" r="r" b="b"/>
                <a:pathLst>
                  <a:path w="3082068" h="700161">
                    <a:moveTo>
                      <a:pt x="232546" y="0"/>
                    </a:moveTo>
                    <a:lnTo>
                      <a:pt x="3079709" y="0"/>
                    </a:lnTo>
                    <a:cubicBezTo>
                      <a:pt x="3080466" y="0"/>
                      <a:pt x="3081176" y="363"/>
                      <a:pt x="3081620" y="976"/>
                    </a:cubicBezTo>
                    <a:cubicBezTo>
                      <a:pt x="3082064" y="1588"/>
                      <a:pt x="3082186" y="2377"/>
                      <a:pt x="3081950" y="3095"/>
                    </a:cubicBezTo>
                    <a:lnTo>
                      <a:pt x="2853798" y="697066"/>
                    </a:lnTo>
                    <a:cubicBezTo>
                      <a:pt x="2853191" y="698913"/>
                      <a:pt x="2851466" y="700161"/>
                      <a:pt x="2849522" y="700161"/>
                    </a:cubicBezTo>
                    <a:lnTo>
                      <a:pt x="2358" y="700161"/>
                    </a:lnTo>
                    <a:cubicBezTo>
                      <a:pt x="1602" y="700161"/>
                      <a:pt x="891" y="699798"/>
                      <a:pt x="448" y="699185"/>
                    </a:cubicBezTo>
                    <a:cubicBezTo>
                      <a:pt x="4" y="698573"/>
                      <a:pt x="-119" y="697784"/>
                      <a:pt x="118" y="697066"/>
                    </a:cubicBezTo>
                    <a:lnTo>
                      <a:pt x="228270" y="3095"/>
                    </a:lnTo>
                    <a:cubicBezTo>
                      <a:pt x="228877" y="1248"/>
                      <a:pt x="230602" y="0"/>
                      <a:pt x="232546" y="0"/>
                    </a:cubicBezTo>
                    <a:close/>
                  </a:path>
                </a:pathLst>
              </a:custGeom>
              <a:solidFill>
                <a:srgbClr val="2739DA">
                  <a:alpha val="18824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254000" y="-38100"/>
                <a:ext cx="2575868" cy="7382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6844087" y="1272043"/>
              <a:ext cx="9376500" cy="3168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39"/>
                </a:lnSpc>
                <a:spcBef>
                  <a:spcPct val="0"/>
                </a:spcBef>
              </a:pPr>
              <a:r>
                <a:rPr lang="en-US" sz="4599">
                  <a:solidFill>
                    <a:srgbClr val="483C59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How do parents understand each other when interacting with their child</a:t>
              </a:r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0" y="120501"/>
              <a:ext cx="5465196" cy="5465196"/>
              <a:chOff x="0" y="0"/>
              <a:chExt cx="13716000" cy="137160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35937" r="-35937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sp>
          <p:nvSpPr>
            <p:cNvPr id="33" name="Freeform 33"/>
            <p:cNvSpPr/>
            <p:nvPr/>
          </p:nvSpPr>
          <p:spPr>
            <a:xfrm rot="1466096">
              <a:off x="2127412" y="357690"/>
              <a:ext cx="2039425" cy="1431846"/>
            </a:xfrm>
            <a:custGeom>
              <a:avLst/>
              <a:gdLst/>
              <a:ahLst/>
              <a:cxnLst/>
              <a:rect l="l" t="t" r="r" b="b"/>
              <a:pathLst>
                <a:path w="2039425" h="1431846">
                  <a:moveTo>
                    <a:pt x="0" y="0"/>
                  </a:moveTo>
                  <a:lnTo>
                    <a:pt x="2039425" y="0"/>
                  </a:lnTo>
                  <a:lnTo>
                    <a:pt x="2039425" y="1431846"/>
                  </a:lnTo>
                  <a:lnTo>
                    <a:pt x="0" y="1431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34" name="Freeform 34"/>
          <p:cNvSpPr/>
          <p:nvPr/>
        </p:nvSpPr>
        <p:spPr>
          <a:xfrm rot="10683737" flipH="1">
            <a:off x="3379724" y="2827734"/>
            <a:ext cx="1145088" cy="876947"/>
          </a:xfrm>
          <a:custGeom>
            <a:avLst/>
            <a:gdLst/>
            <a:ahLst/>
            <a:cxnLst/>
            <a:rect l="l" t="t" r="r" b="b"/>
            <a:pathLst>
              <a:path w="1145088" h="876947">
                <a:moveTo>
                  <a:pt x="1145089" y="0"/>
                </a:moveTo>
                <a:lnTo>
                  <a:pt x="0" y="0"/>
                </a:lnTo>
                <a:lnTo>
                  <a:pt x="0" y="876947"/>
                </a:lnTo>
                <a:lnTo>
                  <a:pt x="1145089" y="876947"/>
                </a:lnTo>
                <a:lnTo>
                  <a:pt x="114508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5" name="Freeform 35"/>
          <p:cNvSpPr/>
          <p:nvPr/>
        </p:nvSpPr>
        <p:spPr>
          <a:xfrm rot="564441">
            <a:off x="12751069" y="3059170"/>
            <a:ext cx="1180760" cy="2001288"/>
          </a:xfrm>
          <a:custGeom>
            <a:avLst/>
            <a:gdLst/>
            <a:ahLst/>
            <a:cxnLst/>
            <a:rect l="l" t="t" r="r" b="b"/>
            <a:pathLst>
              <a:path w="1180760" h="2001288">
                <a:moveTo>
                  <a:pt x="0" y="0"/>
                </a:moveTo>
                <a:lnTo>
                  <a:pt x="1180760" y="0"/>
                </a:lnTo>
                <a:lnTo>
                  <a:pt x="1180760" y="2001288"/>
                </a:lnTo>
                <a:lnTo>
                  <a:pt x="0" y="2001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1B703CE1-1CBA-0823-051E-E5D2A497065B}"/>
              </a:ext>
            </a:extLst>
          </p:cNvPr>
          <p:cNvGrpSpPr/>
          <p:nvPr/>
        </p:nvGrpSpPr>
        <p:grpSpPr>
          <a:xfrm>
            <a:off x="-2385857" y="7611937"/>
            <a:ext cx="15694100" cy="1805124"/>
            <a:chOff x="-2385857" y="7611937"/>
            <a:chExt cx="15694100" cy="1805124"/>
          </a:xfrm>
        </p:grpSpPr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3AC9FADA-574F-12DF-2311-E59FE41168D1}"/>
                </a:ext>
              </a:extLst>
            </p:cNvPr>
            <p:cNvGrpSpPr/>
            <p:nvPr/>
          </p:nvGrpSpPr>
          <p:grpSpPr>
            <a:xfrm>
              <a:off x="-2385857" y="7611937"/>
              <a:ext cx="15694100" cy="1805124"/>
              <a:chOff x="-2385857" y="7611937"/>
              <a:chExt cx="15694100" cy="1805124"/>
            </a:xfrm>
          </p:grpSpPr>
          <p:grpSp>
            <p:nvGrpSpPr>
              <p:cNvPr id="36" name="Group 36"/>
              <p:cNvGrpSpPr/>
              <p:nvPr/>
            </p:nvGrpSpPr>
            <p:grpSpPr>
              <a:xfrm>
                <a:off x="-2385857" y="7611937"/>
                <a:ext cx="15694100" cy="1805124"/>
                <a:chOff x="0" y="0"/>
                <a:chExt cx="3745917" cy="430853"/>
              </a:xfrm>
            </p:grpSpPr>
            <p:sp>
              <p:nvSpPr>
                <p:cNvPr id="37" name="Freeform 37"/>
                <p:cNvSpPr/>
                <p:nvPr/>
              </p:nvSpPr>
              <p:spPr>
                <a:xfrm>
                  <a:off x="1074" y="0"/>
                  <a:ext cx="3743769" cy="4308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69" h="430853">
                      <a:moveTo>
                        <a:pt x="231796" y="0"/>
                      </a:moveTo>
                      <a:lnTo>
                        <a:pt x="3742161" y="0"/>
                      </a:lnTo>
                      <a:cubicBezTo>
                        <a:pt x="3742726" y="0"/>
                        <a:pt x="3743249" y="297"/>
                        <a:pt x="3743540" y="781"/>
                      </a:cubicBezTo>
                      <a:cubicBezTo>
                        <a:pt x="3743830" y="1266"/>
                        <a:pt x="3743845" y="1867"/>
                        <a:pt x="3743579" y="2366"/>
                      </a:cubicBezTo>
                      <a:lnTo>
                        <a:pt x="3515919" y="428487"/>
                      </a:lnTo>
                      <a:cubicBezTo>
                        <a:pt x="3515142" y="429943"/>
                        <a:pt x="3513625" y="430853"/>
                        <a:pt x="3511973" y="430853"/>
                      </a:cubicBezTo>
                      <a:lnTo>
                        <a:pt x="1608" y="430853"/>
                      </a:lnTo>
                      <a:cubicBezTo>
                        <a:pt x="1043" y="430853"/>
                        <a:pt x="520" y="430556"/>
                        <a:pt x="229" y="430071"/>
                      </a:cubicBezTo>
                      <a:cubicBezTo>
                        <a:pt x="-61" y="429587"/>
                        <a:pt x="-76" y="428985"/>
                        <a:pt x="190" y="428487"/>
                      </a:cubicBezTo>
                      <a:lnTo>
                        <a:pt x="227850" y="2366"/>
                      </a:lnTo>
                      <a:cubicBezTo>
                        <a:pt x="228628" y="909"/>
                        <a:pt x="230145" y="0"/>
                        <a:pt x="231796" y="0"/>
                      </a:cubicBezTo>
                      <a:close/>
                    </a:path>
                  </a:pathLst>
                </a:custGeom>
                <a:solidFill>
                  <a:srgbClr val="F2D544">
                    <a:alpha val="52941"/>
                  </a:srgbClr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38" name="TextBox 38"/>
                <p:cNvSpPr txBox="1"/>
                <p:nvPr/>
              </p:nvSpPr>
              <p:spPr>
                <a:xfrm>
                  <a:off x="254000" y="-38100"/>
                  <a:ext cx="3237917" cy="468953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sp>
            <p:nvSpPr>
              <p:cNvPr id="39" name="TextBox 39"/>
              <p:cNvSpPr txBox="1"/>
              <p:nvPr/>
            </p:nvSpPr>
            <p:spPr>
              <a:xfrm>
                <a:off x="-1584408" y="7905216"/>
                <a:ext cx="14179860" cy="109474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8959"/>
                  </a:lnSpc>
                  <a:spcBef>
                    <a:spcPct val="0"/>
                  </a:spcBef>
                </a:pPr>
                <a:r>
                  <a:rPr lang="en-US" sz="6399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Superpower or challenge ? </a:t>
                </a:r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9186023" y="7905216"/>
              <a:ext cx="3884045" cy="1094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959"/>
                </a:lnSpc>
                <a:spcBef>
                  <a:spcPct val="0"/>
                </a:spcBef>
              </a:pPr>
              <a:r>
                <a:rPr lang="en-US" sz="6399" dirty="0">
                  <a:solidFill>
                    <a:srgbClr val="DF811E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Both !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0487" y="8403155"/>
            <a:ext cx="9336343" cy="1130532"/>
            <a:chOff x="0" y="0"/>
            <a:chExt cx="12448458" cy="1507376"/>
          </a:xfrm>
        </p:grpSpPr>
        <p:sp>
          <p:nvSpPr>
            <p:cNvPr id="3" name="Freeform 3"/>
            <p:cNvSpPr/>
            <p:nvPr/>
          </p:nvSpPr>
          <p:spPr>
            <a:xfrm>
              <a:off x="5161608" y="81463"/>
              <a:ext cx="4382074" cy="1425913"/>
            </a:xfrm>
            <a:custGeom>
              <a:avLst/>
              <a:gdLst/>
              <a:ahLst/>
              <a:cxnLst/>
              <a:rect l="l" t="t" r="r" b="b"/>
              <a:pathLst>
                <a:path w="4382074" h="1425913">
                  <a:moveTo>
                    <a:pt x="0" y="0"/>
                  </a:moveTo>
                  <a:lnTo>
                    <a:pt x="4382075" y="0"/>
                  </a:lnTo>
                  <a:lnTo>
                    <a:pt x="4382075" y="1425913"/>
                  </a:lnTo>
                  <a:lnTo>
                    <a:pt x="0" y="1425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9721483" y="0"/>
              <a:ext cx="2726975" cy="1491967"/>
            </a:xfrm>
            <a:custGeom>
              <a:avLst/>
              <a:gdLst/>
              <a:ahLst/>
              <a:cxnLst/>
              <a:rect l="l" t="t" r="r" b="b"/>
              <a:pathLst>
                <a:path w="2726975" h="1491967">
                  <a:moveTo>
                    <a:pt x="0" y="0"/>
                  </a:moveTo>
                  <a:lnTo>
                    <a:pt x="2726975" y="0"/>
                  </a:lnTo>
                  <a:lnTo>
                    <a:pt x="2726975" y="1491967"/>
                  </a:lnTo>
                  <a:lnTo>
                    <a:pt x="0" y="14919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367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3282947" y="183298"/>
              <a:ext cx="1673150" cy="585069"/>
            </a:xfrm>
            <a:custGeom>
              <a:avLst/>
              <a:gdLst/>
              <a:ahLst/>
              <a:cxnLst/>
              <a:rect l="l" t="t" r="r" b="b"/>
              <a:pathLst>
                <a:path w="1673150" h="585069">
                  <a:moveTo>
                    <a:pt x="0" y="0"/>
                  </a:moveTo>
                  <a:lnTo>
                    <a:pt x="1673150" y="0"/>
                  </a:lnTo>
                  <a:lnTo>
                    <a:pt x="1673150" y="585069"/>
                  </a:lnTo>
                  <a:lnTo>
                    <a:pt x="0" y="585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10129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6" name="Freeform 6"/>
            <p:cNvSpPr/>
            <p:nvPr/>
          </p:nvSpPr>
          <p:spPr>
            <a:xfrm>
              <a:off x="2613083" y="816006"/>
              <a:ext cx="2343014" cy="473289"/>
            </a:xfrm>
            <a:custGeom>
              <a:avLst/>
              <a:gdLst/>
              <a:ahLst/>
              <a:cxnLst/>
              <a:rect l="l" t="t" r="r" b="b"/>
              <a:pathLst>
                <a:path w="2343014" h="473289">
                  <a:moveTo>
                    <a:pt x="0" y="0"/>
                  </a:moveTo>
                  <a:lnTo>
                    <a:pt x="2343014" y="0"/>
                  </a:lnTo>
                  <a:lnTo>
                    <a:pt x="2343014" y="473288"/>
                  </a:lnTo>
                  <a:lnTo>
                    <a:pt x="0" y="473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60474"/>
              <a:ext cx="2175010" cy="1375694"/>
            </a:xfrm>
            <a:custGeom>
              <a:avLst/>
              <a:gdLst/>
              <a:ahLst/>
              <a:cxnLst/>
              <a:rect l="l" t="t" r="r" b="b"/>
              <a:pathLst>
                <a:path w="2175010" h="1375694">
                  <a:moveTo>
                    <a:pt x="0" y="0"/>
                  </a:moveTo>
                  <a:lnTo>
                    <a:pt x="2175010" y="0"/>
                  </a:lnTo>
                  <a:lnTo>
                    <a:pt x="2175010" y="1375694"/>
                  </a:lnTo>
                  <a:lnTo>
                    <a:pt x="0" y="13756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529899" y="8430986"/>
            <a:ext cx="47625" cy="1138564"/>
            <a:chOff x="0" y="0"/>
            <a:chExt cx="7433" cy="1777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433" cy="177700"/>
            </a:xfrm>
            <a:custGeom>
              <a:avLst/>
              <a:gdLst/>
              <a:ahLst/>
              <a:cxnLst/>
              <a:rect l="l" t="t" r="r" b="b"/>
              <a:pathLst>
                <a:path w="7433" h="177700">
                  <a:moveTo>
                    <a:pt x="0" y="0"/>
                  </a:moveTo>
                  <a:lnTo>
                    <a:pt x="7433" y="0"/>
                  </a:lnTo>
                  <a:lnTo>
                    <a:pt x="7433" y="177700"/>
                  </a:lnTo>
                  <a:lnTo>
                    <a:pt x="0" y="177700"/>
                  </a:lnTo>
                  <a:close/>
                </a:path>
              </a:pathLst>
            </a:custGeom>
            <a:solidFill>
              <a:srgbClr val="FFF9F3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7433" cy="215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18" name="AutoShape 18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9" name="AutoShape 19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20" name="AutoShape 20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21" name="Freeform 21"/>
          <p:cNvSpPr/>
          <p:nvPr/>
        </p:nvSpPr>
        <p:spPr>
          <a:xfrm>
            <a:off x="16020267" y="4816580"/>
            <a:ext cx="2098412" cy="2098412"/>
          </a:xfrm>
          <a:custGeom>
            <a:avLst/>
            <a:gdLst/>
            <a:ahLst/>
            <a:cxnLst/>
            <a:rect l="l" t="t" r="r" b="b"/>
            <a:pathLst>
              <a:path w="2098412" h="2098412">
                <a:moveTo>
                  <a:pt x="0" y="0"/>
                </a:moveTo>
                <a:lnTo>
                  <a:pt x="2098412" y="0"/>
                </a:lnTo>
                <a:lnTo>
                  <a:pt x="2098412" y="2098412"/>
                </a:lnTo>
                <a:lnTo>
                  <a:pt x="0" y="2098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2" name="Freeform 22"/>
          <p:cNvSpPr/>
          <p:nvPr/>
        </p:nvSpPr>
        <p:spPr>
          <a:xfrm>
            <a:off x="16020267" y="7435274"/>
            <a:ext cx="2098412" cy="2098412"/>
          </a:xfrm>
          <a:custGeom>
            <a:avLst/>
            <a:gdLst/>
            <a:ahLst/>
            <a:cxnLst/>
            <a:rect l="l" t="t" r="r" b="b"/>
            <a:pathLst>
              <a:path w="2098412" h="2098412">
                <a:moveTo>
                  <a:pt x="0" y="0"/>
                </a:moveTo>
                <a:lnTo>
                  <a:pt x="2098412" y="0"/>
                </a:lnTo>
                <a:lnTo>
                  <a:pt x="2098412" y="2098413"/>
                </a:lnTo>
                <a:lnTo>
                  <a:pt x="0" y="20984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3" name="TextBox 23"/>
          <p:cNvSpPr txBox="1"/>
          <p:nvPr/>
        </p:nvSpPr>
        <p:spPr>
          <a:xfrm>
            <a:off x="464139" y="4013474"/>
            <a:ext cx="11742534" cy="264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i="1">
                <a:solidFill>
                  <a:srgbClr val="483C59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Anthony Mauroy*, Justine Gaugue, Sarah Galdiolo</a:t>
            </a:r>
          </a:p>
          <a:p>
            <a:pPr algn="l">
              <a:lnSpc>
                <a:spcPts val="4200"/>
              </a:lnSpc>
            </a:pPr>
            <a:endParaRPr lang="en-US" sz="3000" i="1">
              <a:solidFill>
                <a:srgbClr val="483C59"/>
              </a:solidFill>
              <a:latin typeface="Clear Sans Italics"/>
              <a:ea typeface="Clear Sans Italics"/>
              <a:cs typeface="Clear Sans Italics"/>
              <a:sym typeface="Clear Sans Italics"/>
            </a:endParaRPr>
          </a:p>
          <a:p>
            <a:pPr algn="l">
              <a:lnSpc>
                <a:spcPts val="4200"/>
              </a:lnSpc>
            </a:pPr>
            <a:r>
              <a:rPr lang="en-US" sz="3000" i="1">
                <a:solidFill>
                  <a:srgbClr val="483C59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*Postdoctoral Researcher, Senior Teaching Assistant at the University of Mons, Belgium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i="1">
                <a:solidFill>
                  <a:srgbClr val="483C59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anthony.mauroy@umons.ac.be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-1108677" y="1759602"/>
            <a:ext cx="13434263" cy="1945124"/>
            <a:chOff x="0" y="0"/>
            <a:chExt cx="3206532" cy="464268"/>
          </a:xfrm>
        </p:grpSpPr>
        <p:sp>
          <p:nvSpPr>
            <p:cNvPr id="25" name="Freeform 25"/>
            <p:cNvSpPr/>
            <p:nvPr/>
          </p:nvSpPr>
          <p:spPr>
            <a:xfrm>
              <a:off x="1190" y="0"/>
              <a:ext cx="3204153" cy="464268"/>
            </a:xfrm>
            <a:custGeom>
              <a:avLst/>
              <a:gdLst/>
              <a:ahLst/>
              <a:cxnLst/>
              <a:rect l="l" t="t" r="r" b="b"/>
              <a:pathLst>
                <a:path w="3204153" h="464268">
                  <a:moveTo>
                    <a:pt x="232131" y="0"/>
                  </a:moveTo>
                  <a:lnTo>
                    <a:pt x="3202208" y="0"/>
                  </a:lnTo>
                  <a:cubicBezTo>
                    <a:pt x="3202881" y="0"/>
                    <a:pt x="3203506" y="348"/>
                    <a:pt x="3203860" y="919"/>
                  </a:cubicBezTo>
                  <a:cubicBezTo>
                    <a:pt x="3204215" y="1491"/>
                    <a:pt x="3204249" y="2205"/>
                    <a:pt x="3203950" y="2807"/>
                  </a:cubicBezTo>
                  <a:lnTo>
                    <a:pt x="2976546" y="461461"/>
                  </a:lnTo>
                  <a:cubicBezTo>
                    <a:pt x="2975694" y="463180"/>
                    <a:pt x="2973940" y="464268"/>
                    <a:pt x="2972021" y="464268"/>
                  </a:cubicBezTo>
                  <a:lnTo>
                    <a:pt x="1944" y="464268"/>
                  </a:lnTo>
                  <a:cubicBezTo>
                    <a:pt x="1271" y="464268"/>
                    <a:pt x="646" y="463921"/>
                    <a:pt x="292" y="463349"/>
                  </a:cubicBezTo>
                  <a:cubicBezTo>
                    <a:pt x="-63" y="462778"/>
                    <a:pt x="-97" y="462063"/>
                    <a:pt x="202" y="461461"/>
                  </a:cubicBezTo>
                  <a:lnTo>
                    <a:pt x="227606" y="2807"/>
                  </a:lnTo>
                  <a:cubicBezTo>
                    <a:pt x="228458" y="1088"/>
                    <a:pt x="230212" y="0"/>
                    <a:pt x="232131" y="0"/>
                  </a:cubicBezTo>
                  <a:close/>
                </a:path>
              </a:pathLst>
            </a:custGeom>
            <a:solidFill>
              <a:srgbClr val="2739DA">
                <a:alpha val="18824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254000" y="-38100"/>
              <a:ext cx="2698532" cy="502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464139" y="1793976"/>
            <a:ext cx="11742534" cy="1811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483C59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Parents’ empathic accuracy in coparental </a:t>
            </a:r>
          </a:p>
          <a:p>
            <a:pPr algn="l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483C59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dyadic and triadic interactions</a:t>
            </a:r>
          </a:p>
        </p:txBody>
      </p:sp>
      <p:sp>
        <p:nvSpPr>
          <p:cNvPr id="28" name="Freeform 28"/>
          <p:cNvSpPr/>
          <p:nvPr/>
        </p:nvSpPr>
        <p:spPr>
          <a:xfrm>
            <a:off x="14155542" y="388688"/>
            <a:ext cx="4132452" cy="1652981"/>
          </a:xfrm>
          <a:custGeom>
            <a:avLst/>
            <a:gdLst/>
            <a:ahLst/>
            <a:cxnLst/>
            <a:rect l="l" t="t" r="r" b="b"/>
            <a:pathLst>
              <a:path w="4132452" h="1652981">
                <a:moveTo>
                  <a:pt x="0" y="0"/>
                </a:moveTo>
                <a:lnTo>
                  <a:pt x="4132451" y="0"/>
                </a:lnTo>
                <a:lnTo>
                  <a:pt x="4132451" y="1652980"/>
                </a:lnTo>
                <a:lnTo>
                  <a:pt x="0" y="16529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9" name="TextBox 29"/>
          <p:cNvSpPr txBox="1"/>
          <p:nvPr/>
        </p:nvSpPr>
        <p:spPr>
          <a:xfrm>
            <a:off x="12539109" y="5037728"/>
            <a:ext cx="2912524" cy="1623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>
                <a:solidFill>
                  <a:srgbClr val="DF811E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Preprint + References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539109" y="8025645"/>
            <a:ext cx="2912524" cy="795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>
                <a:solidFill>
                  <a:srgbClr val="DF811E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Get in touch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9" name="AutoShape 9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900137" y="2613509"/>
            <a:ext cx="6487720" cy="6487720"/>
            <a:chOff x="0" y="0"/>
            <a:chExt cx="13716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2"/>
              <a:stretch>
                <a:fillRect l="-35937" r="-35937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7880997" y="9855011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4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00200" y="904873"/>
            <a:ext cx="14179860" cy="1105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483C59"/>
                </a:solidFill>
                <a:latin typeface="Contrail One"/>
                <a:ea typeface="Contrail One"/>
                <a:cs typeface="Contrail One"/>
                <a:sym typeface="Contrail One"/>
              </a:rPr>
              <a:t>Superpower or challenge </a:t>
            </a:r>
          </a:p>
        </p:txBody>
      </p:sp>
      <p:sp>
        <p:nvSpPr>
          <p:cNvPr id="16" name="Freeform 27">
            <a:extLst>
              <a:ext uri="{FF2B5EF4-FFF2-40B4-BE49-F238E27FC236}">
                <a16:creationId xmlns:a16="http://schemas.microsoft.com/office/drawing/2014/main" id="{37CC8806-8DBD-1F2B-4B2E-4A1F9B63BE54}"/>
              </a:ext>
            </a:extLst>
          </p:cNvPr>
          <p:cNvSpPr/>
          <p:nvPr/>
        </p:nvSpPr>
        <p:spPr>
          <a:xfrm rot="564441">
            <a:off x="13109618" y="457072"/>
            <a:ext cx="1180760" cy="2001288"/>
          </a:xfrm>
          <a:custGeom>
            <a:avLst/>
            <a:gdLst/>
            <a:ahLst/>
            <a:cxnLst/>
            <a:rect l="l" t="t" r="r" b="b"/>
            <a:pathLst>
              <a:path w="1180760" h="2001288">
                <a:moveTo>
                  <a:pt x="0" y="0"/>
                </a:moveTo>
                <a:lnTo>
                  <a:pt x="1180760" y="0"/>
                </a:lnTo>
                <a:lnTo>
                  <a:pt x="1180760" y="2001287"/>
                </a:lnTo>
                <a:lnTo>
                  <a:pt x="0" y="20012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e 72">
            <a:extLst>
              <a:ext uri="{FF2B5EF4-FFF2-40B4-BE49-F238E27FC236}">
                <a16:creationId xmlns:a16="http://schemas.microsoft.com/office/drawing/2014/main" id="{42A06AC6-1928-D5F9-5516-DCF64602A014}"/>
              </a:ext>
            </a:extLst>
          </p:cNvPr>
          <p:cNvGrpSpPr/>
          <p:nvPr/>
        </p:nvGrpSpPr>
        <p:grpSpPr>
          <a:xfrm>
            <a:off x="9273243" y="803849"/>
            <a:ext cx="11022028" cy="2839299"/>
            <a:chOff x="9273243" y="803849"/>
            <a:chExt cx="11022028" cy="2839299"/>
          </a:xfrm>
        </p:grpSpPr>
        <p:grpSp>
          <p:nvGrpSpPr>
            <p:cNvPr id="5" name="Group 5"/>
            <p:cNvGrpSpPr/>
            <p:nvPr/>
          </p:nvGrpSpPr>
          <p:grpSpPr>
            <a:xfrm>
              <a:off x="9685971" y="803849"/>
              <a:ext cx="10609300" cy="1122298"/>
              <a:chOff x="0" y="0"/>
              <a:chExt cx="3961834" cy="4191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961834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3961834" h="419100">
                    <a:moveTo>
                      <a:pt x="0" y="0"/>
                    </a:moveTo>
                    <a:lnTo>
                      <a:pt x="3672060" y="0"/>
                    </a:lnTo>
                    <a:cubicBezTo>
                      <a:pt x="3866903" y="0"/>
                      <a:pt x="3961834" y="93819"/>
                      <a:pt x="3961834" y="209550"/>
                    </a:cubicBezTo>
                    <a:cubicBezTo>
                      <a:pt x="3961834" y="325281"/>
                      <a:pt x="3866903" y="419100"/>
                      <a:pt x="3672060" y="419100"/>
                    </a:cubicBezTo>
                    <a:lnTo>
                      <a:pt x="0" y="4191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39DA">
                  <a:alpha val="18824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25400" y="-38100"/>
                <a:ext cx="3733234" cy="457200"/>
              </a:xfrm>
              <a:prstGeom prst="rect">
                <a:avLst/>
              </a:prstGeom>
            </p:spPr>
            <p:txBody>
              <a:bodyPr lIns="44725" tIns="44725" rIns="44725" bIns="44725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12760563" y="944478"/>
              <a:ext cx="2366507" cy="8376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3"/>
                </a:lnSpc>
              </a:pPr>
              <a:r>
                <a:rPr lang="en-US" sz="4895" dirty="0">
                  <a:solidFill>
                    <a:srgbClr val="483C59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Thoughts</a:t>
              </a:r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9273243" y="2520850"/>
              <a:ext cx="10609300" cy="1122298"/>
              <a:chOff x="0" y="0"/>
              <a:chExt cx="3961834" cy="4191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3961834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3961834" h="419100">
                    <a:moveTo>
                      <a:pt x="0" y="0"/>
                    </a:moveTo>
                    <a:lnTo>
                      <a:pt x="3672060" y="0"/>
                    </a:lnTo>
                    <a:cubicBezTo>
                      <a:pt x="3866903" y="0"/>
                      <a:pt x="3961834" y="93819"/>
                      <a:pt x="3961834" y="209550"/>
                    </a:cubicBezTo>
                    <a:cubicBezTo>
                      <a:pt x="3961834" y="325281"/>
                      <a:pt x="3866903" y="419100"/>
                      <a:pt x="3672060" y="419100"/>
                    </a:cubicBezTo>
                    <a:lnTo>
                      <a:pt x="0" y="4191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39DA">
                  <a:alpha val="18824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25400" y="-38100"/>
                <a:ext cx="3733234" cy="457200"/>
              </a:xfrm>
              <a:prstGeom prst="rect">
                <a:avLst/>
              </a:prstGeom>
            </p:spPr>
            <p:txBody>
              <a:bodyPr lIns="44725" tIns="44725" rIns="44725" bIns="44725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2868030" y="2615535"/>
              <a:ext cx="2151573" cy="8376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53"/>
                </a:lnSpc>
              </a:pPr>
              <a:r>
                <a:rPr lang="en-US" sz="4895" dirty="0">
                  <a:solidFill>
                    <a:srgbClr val="483C59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Feelings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21" name="AutoShape 21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22" name="AutoShape 22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23" name="AutoShape 23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197037" y="4979168"/>
            <a:ext cx="12747066" cy="2734820"/>
            <a:chOff x="0" y="0"/>
            <a:chExt cx="7013602" cy="150473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013602" cy="1504734"/>
            </a:xfrm>
            <a:custGeom>
              <a:avLst/>
              <a:gdLst/>
              <a:ahLst/>
              <a:cxnLst/>
              <a:rect l="l" t="t" r="r" b="b"/>
              <a:pathLst>
                <a:path w="7013602" h="1504734">
                  <a:moveTo>
                    <a:pt x="11388" y="0"/>
                  </a:moveTo>
                  <a:lnTo>
                    <a:pt x="6653058" y="0"/>
                  </a:lnTo>
                  <a:cubicBezTo>
                    <a:pt x="6918671" y="0"/>
                    <a:pt x="7013602" y="336846"/>
                    <a:pt x="7013602" y="752367"/>
                  </a:cubicBezTo>
                  <a:cubicBezTo>
                    <a:pt x="7013602" y="1167888"/>
                    <a:pt x="6918671" y="1504734"/>
                    <a:pt x="6653058" y="1504734"/>
                  </a:cubicBezTo>
                  <a:lnTo>
                    <a:pt x="11388" y="1504734"/>
                  </a:lnTo>
                  <a:cubicBezTo>
                    <a:pt x="8368" y="1504734"/>
                    <a:pt x="5471" y="1503534"/>
                    <a:pt x="3335" y="1501398"/>
                  </a:cubicBezTo>
                  <a:cubicBezTo>
                    <a:pt x="1200" y="1499263"/>
                    <a:pt x="0" y="1496366"/>
                    <a:pt x="0" y="1493346"/>
                  </a:cubicBezTo>
                  <a:lnTo>
                    <a:pt x="0" y="11388"/>
                  </a:lnTo>
                  <a:cubicBezTo>
                    <a:pt x="0" y="5098"/>
                    <a:pt x="5098" y="0"/>
                    <a:pt x="11388" y="0"/>
                  </a:cubicBezTo>
                  <a:close/>
                </a:path>
              </a:pathLst>
            </a:custGeom>
            <a:solidFill>
              <a:srgbClr val="2739DA">
                <a:alpha val="18824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25400" y="-38100"/>
              <a:ext cx="6785002" cy="1542834"/>
            </a:xfrm>
            <a:prstGeom prst="rect">
              <a:avLst/>
            </a:prstGeom>
          </p:spPr>
          <p:txBody>
            <a:bodyPr lIns="44725" tIns="44725" rIns="44725" bIns="44725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564441">
            <a:off x="15649655" y="6721198"/>
            <a:ext cx="1180760" cy="2001288"/>
          </a:xfrm>
          <a:custGeom>
            <a:avLst/>
            <a:gdLst/>
            <a:ahLst/>
            <a:cxnLst/>
            <a:rect l="l" t="t" r="r" b="b"/>
            <a:pathLst>
              <a:path w="1180760" h="2001288">
                <a:moveTo>
                  <a:pt x="0" y="0"/>
                </a:moveTo>
                <a:lnTo>
                  <a:pt x="1180760" y="0"/>
                </a:lnTo>
                <a:lnTo>
                  <a:pt x="1180760" y="2001287"/>
                </a:lnTo>
                <a:lnTo>
                  <a:pt x="0" y="20012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28" name="TextBox 28"/>
          <p:cNvSpPr txBox="1"/>
          <p:nvPr/>
        </p:nvSpPr>
        <p:spPr>
          <a:xfrm>
            <a:off x="9953658" y="5139354"/>
            <a:ext cx="7032375" cy="239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483C59"/>
                </a:solidFill>
                <a:latin typeface="Contrail One"/>
                <a:ea typeface="Contrail One"/>
                <a:cs typeface="Contrail One"/>
                <a:sym typeface="Contrail One"/>
              </a:rPr>
              <a:t>How do parents understand each other when interacting with their child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4820593" y="4297129"/>
            <a:ext cx="4098897" cy="4098897"/>
            <a:chOff x="0" y="0"/>
            <a:chExt cx="13716000" cy="137160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3"/>
              <a:stretch>
                <a:fillRect l="-35937" r="-35937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344819" y="4000852"/>
            <a:ext cx="3240789" cy="4766575"/>
            <a:chOff x="0" y="0"/>
            <a:chExt cx="4321052" cy="6355434"/>
          </a:xfrm>
        </p:grpSpPr>
        <p:grpSp>
          <p:nvGrpSpPr>
            <p:cNvPr id="32" name="Group 32"/>
            <p:cNvGrpSpPr/>
            <p:nvPr/>
          </p:nvGrpSpPr>
          <p:grpSpPr>
            <a:xfrm>
              <a:off x="454526" y="4448786"/>
              <a:ext cx="3866525" cy="1906647"/>
              <a:chOff x="0" y="0"/>
              <a:chExt cx="962728" cy="474737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962728" cy="474737"/>
              </a:xfrm>
              <a:custGeom>
                <a:avLst/>
                <a:gdLst/>
                <a:ahLst/>
                <a:cxnLst/>
                <a:rect l="l" t="t" r="r" b="b"/>
                <a:pathLst>
                  <a:path w="962728" h="474737">
                    <a:moveTo>
                      <a:pt x="759528" y="0"/>
                    </a:moveTo>
                    <a:cubicBezTo>
                      <a:pt x="871752" y="0"/>
                      <a:pt x="962728" y="106273"/>
                      <a:pt x="962728" y="237368"/>
                    </a:cubicBezTo>
                    <a:cubicBezTo>
                      <a:pt x="962728" y="368463"/>
                      <a:pt x="871752" y="474737"/>
                      <a:pt x="759528" y="474737"/>
                    </a:cubicBezTo>
                    <a:lnTo>
                      <a:pt x="203200" y="474737"/>
                    </a:lnTo>
                    <a:cubicBezTo>
                      <a:pt x="90976" y="474737"/>
                      <a:pt x="0" y="368463"/>
                      <a:pt x="0" y="237368"/>
                    </a:cubicBezTo>
                    <a:cubicBezTo>
                      <a:pt x="0" y="106273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DE471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38100"/>
                <a:ext cx="962728" cy="512837"/>
              </a:xfrm>
              <a:prstGeom prst="rect">
                <a:avLst/>
              </a:prstGeom>
            </p:spPr>
            <p:txBody>
              <a:bodyPr lIns="40301" tIns="40301" rIns="40301" bIns="4030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2520914" y="4580429"/>
              <a:ext cx="1643361" cy="1643361"/>
              <a:chOff x="0" y="0"/>
              <a:chExt cx="13716000" cy="137160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5046" r="-2504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631996" y="4580429"/>
              <a:ext cx="1643361" cy="1643361"/>
              <a:chOff x="0" y="0"/>
              <a:chExt cx="13716000" cy="137160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18238" r="-31855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1165832" y="3520462"/>
              <a:ext cx="2443914" cy="687024"/>
              <a:chOff x="0" y="0"/>
              <a:chExt cx="482748" cy="135708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482748" cy="135708"/>
              </a:xfrm>
              <a:custGeom>
                <a:avLst/>
                <a:gdLst/>
                <a:ahLst/>
                <a:cxnLst/>
                <a:rect l="l" t="t" r="r" b="b"/>
                <a:pathLst>
                  <a:path w="482748" h="135708">
                    <a:moveTo>
                      <a:pt x="42238" y="0"/>
                    </a:moveTo>
                    <a:lnTo>
                      <a:pt x="440511" y="0"/>
                    </a:lnTo>
                    <a:cubicBezTo>
                      <a:pt x="451713" y="0"/>
                      <a:pt x="462456" y="4450"/>
                      <a:pt x="470377" y="12371"/>
                    </a:cubicBezTo>
                    <a:cubicBezTo>
                      <a:pt x="478298" y="20292"/>
                      <a:pt x="482748" y="31036"/>
                      <a:pt x="482748" y="42238"/>
                    </a:cubicBezTo>
                    <a:lnTo>
                      <a:pt x="482748" y="93471"/>
                    </a:lnTo>
                    <a:cubicBezTo>
                      <a:pt x="482748" y="116798"/>
                      <a:pt x="463838" y="135708"/>
                      <a:pt x="440511" y="135708"/>
                    </a:cubicBezTo>
                    <a:lnTo>
                      <a:pt x="42238" y="135708"/>
                    </a:lnTo>
                    <a:cubicBezTo>
                      <a:pt x="31036" y="135708"/>
                      <a:pt x="20292" y="131258"/>
                      <a:pt x="12371" y="123337"/>
                    </a:cubicBezTo>
                    <a:cubicBezTo>
                      <a:pt x="4450" y="115416"/>
                      <a:pt x="0" y="104673"/>
                      <a:pt x="0" y="93471"/>
                    </a:cubicBezTo>
                    <a:lnTo>
                      <a:pt x="0" y="42238"/>
                    </a:lnTo>
                    <a:cubicBezTo>
                      <a:pt x="0" y="18911"/>
                      <a:pt x="18911" y="0"/>
                      <a:pt x="42238" y="0"/>
                    </a:cubicBezTo>
                    <a:close/>
                  </a:path>
                </a:pathLst>
              </a:custGeom>
              <a:solidFill>
                <a:srgbClr val="FFF9F3"/>
              </a:solidFill>
              <a:ln w="38100" cap="sq">
                <a:solidFill>
                  <a:srgbClr val="B4D435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38100"/>
                <a:ext cx="482748" cy="17380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Context</a:t>
                </a:r>
              </a:p>
            </p:txBody>
          </p:sp>
        </p:grpSp>
        <p:sp>
          <p:nvSpPr>
            <p:cNvPr id="42" name="AutoShape 42"/>
            <p:cNvSpPr/>
            <p:nvPr/>
          </p:nvSpPr>
          <p:spPr>
            <a:xfrm flipH="1">
              <a:off x="19050" y="3852627"/>
              <a:ext cx="1159118" cy="0"/>
            </a:xfrm>
            <a:prstGeom prst="line">
              <a:avLst/>
            </a:prstGeom>
            <a:ln w="38100" cap="flat">
              <a:solidFill>
                <a:srgbClr val="BAB2C6"/>
              </a:solidFill>
              <a:prstDash val="sysDash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43" name="AutoShape 43"/>
            <p:cNvSpPr/>
            <p:nvPr/>
          </p:nvSpPr>
          <p:spPr>
            <a:xfrm>
              <a:off x="19050" y="0"/>
              <a:ext cx="0" cy="3863974"/>
            </a:xfrm>
            <a:prstGeom prst="line">
              <a:avLst/>
            </a:prstGeom>
            <a:ln w="38100" cap="flat">
              <a:solidFill>
                <a:srgbClr val="BAB2C6"/>
              </a:solidFill>
              <a:prstDash val="sysDash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44819" y="3243405"/>
            <a:ext cx="3240789" cy="2623861"/>
            <a:chOff x="0" y="0"/>
            <a:chExt cx="4321052" cy="3498482"/>
          </a:xfrm>
        </p:grpSpPr>
        <p:sp>
          <p:nvSpPr>
            <p:cNvPr id="45" name="AutoShape 45"/>
            <p:cNvSpPr/>
            <p:nvPr/>
          </p:nvSpPr>
          <p:spPr>
            <a:xfrm>
              <a:off x="19050" y="0"/>
              <a:ext cx="0" cy="1028980"/>
            </a:xfrm>
            <a:prstGeom prst="line">
              <a:avLst/>
            </a:prstGeom>
            <a:ln w="38100" cap="flat">
              <a:solidFill>
                <a:srgbClr val="BAB2C6"/>
              </a:solidFill>
              <a:prstDash val="sysDash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grpSp>
          <p:nvGrpSpPr>
            <p:cNvPr id="46" name="Group 46"/>
            <p:cNvGrpSpPr/>
            <p:nvPr/>
          </p:nvGrpSpPr>
          <p:grpSpPr>
            <a:xfrm>
              <a:off x="454526" y="1591834"/>
              <a:ext cx="3866525" cy="1906647"/>
              <a:chOff x="0" y="0"/>
              <a:chExt cx="962728" cy="474737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962728" cy="474737"/>
              </a:xfrm>
              <a:custGeom>
                <a:avLst/>
                <a:gdLst/>
                <a:ahLst/>
                <a:cxnLst/>
                <a:rect l="l" t="t" r="r" b="b"/>
                <a:pathLst>
                  <a:path w="962728" h="474737">
                    <a:moveTo>
                      <a:pt x="759528" y="0"/>
                    </a:moveTo>
                    <a:cubicBezTo>
                      <a:pt x="871752" y="0"/>
                      <a:pt x="962728" y="106273"/>
                      <a:pt x="962728" y="237368"/>
                    </a:cubicBezTo>
                    <a:cubicBezTo>
                      <a:pt x="962728" y="368463"/>
                      <a:pt x="871752" y="474737"/>
                      <a:pt x="759528" y="474737"/>
                    </a:cubicBezTo>
                    <a:lnTo>
                      <a:pt x="203200" y="474737"/>
                    </a:lnTo>
                    <a:cubicBezTo>
                      <a:pt x="90976" y="474737"/>
                      <a:pt x="0" y="368463"/>
                      <a:pt x="0" y="237368"/>
                    </a:cubicBezTo>
                    <a:cubicBezTo>
                      <a:pt x="0" y="106273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A9DED3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0" y="-38100"/>
                <a:ext cx="962728" cy="512837"/>
              </a:xfrm>
              <a:prstGeom prst="rect">
                <a:avLst/>
              </a:prstGeom>
            </p:spPr>
            <p:txBody>
              <a:bodyPr lIns="40301" tIns="40301" rIns="40301" bIns="4030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2477905" y="1723477"/>
              <a:ext cx="1643361" cy="1643361"/>
              <a:chOff x="0" y="0"/>
              <a:chExt cx="13716000" cy="137160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15968" r="-34124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634758" y="1723477"/>
              <a:ext cx="1643361" cy="1643361"/>
              <a:chOff x="0" y="0"/>
              <a:chExt cx="13716000" cy="137160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25046" r="-25046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>
              <a:off x="1165832" y="668944"/>
              <a:ext cx="2443914" cy="687024"/>
              <a:chOff x="0" y="0"/>
              <a:chExt cx="482748" cy="135708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482748" cy="135708"/>
              </a:xfrm>
              <a:custGeom>
                <a:avLst/>
                <a:gdLst/>
                <a:ahLst/>
                <a:cxnLst/>
                <a:rect l="l" t="t" r="r" b="b"/>
                <a:pathLst>
                  <a:path w="482748" h="135708">
                    <a:moveTo>
                      <a:pt x="42238" y="0"/>
                    </a:moveTo>
                    <a:lnTo>
                      <a:pt x="440511" y="0"/>
                    </a:lnTo>
                    <a:cubicBezTo>
                      <a:pt x="451713" y="0"/>
                      <a:pt x="462456" y="4450"/>
                      <a:pt x="470377" y="12371"/>
                    </a:cubicBezTo>
                    <a:cubicBezTo>
                      <a:pt x="478298" y="20292"/>
                      <a:pt x="482748" y="31036"/>
                      <a:pt x="482748" y="42238"/>
                    </a:cubicBezTo>
                    <a:lnTo>
                      <a:pt x="482748" y="93471"/>
                    </a:lnTo>
                    <a:cubicBezTo>
                      <a:pt x="482748" y="116798"/>
                      <a:pt x="463838" y="135708"/>
                      <a:pt x="440511" y="135708"/>
                    </a:cubicBezTo>
                    <a:lnTo>
                      <a:pt x="42238" y="135708"/>
                    </a:lnTo>
                    <a:cubicBezTo>
                      <a:pt x="31036" y="135708"/>
                      <a:pt x="20292" y="131258"/>
                      <a:pt x="12371" y="123337"/>
                    </a:cubicBezTo>
                    <a:cubicBezTo>
                      <a:pt x="4450" y="115416"/>
                      <a:pt x="0" y="104673"/>
                      <a:pt x="0" y="93471"/>
                    </a:cubicBezTo>
                    <a:lnTo>
                      <a:pt x="0" y="42238"/>
                    </a:lnTo>
                    <a:cubicBezTo>
                      <a:pt x="0" y="18911"/>
                      <a:pt x="18911" y="0"/>
                      <a:pt x="42238" y="0"/>
                    </a:cubicBezTo>
                    <a:close/>
                  </a:path>
                </a:pathLst>
              </a:custGeom>
              <a:solidFill>
                <a:srgbClr val="FFF9F3"/>
              </a:solidFill>
              <a:ln w="38100" cap="sq">
                <a:solidFill>
                  <a:srgbClr val="27DAB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38100"/>
                <a:ext cx="482748" cy="17380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Relationship</a:t>
                </a:r>
              </a:p>
            </p:txBody>
          </p:sp>
        </p:grpSp>
        <p:sp>
          <p:nvSpPr>
            <p:cNvPr id="56" name="AutoShape 56"/>
            <p:cNvSpPr/>
            <p:nvPr/>
          </p:nvSpPr>
          <p:spPr>
            <a:xfrm flipH="1">
              <a:off x="19050" y="1009930"/>
              <a:ext cx="1159118" cy="0"/>
            </a:xfrm>
            <a:prstGeom prst="line">
              <a:avLst/>
            </a:prstGeom>
            <a:ln w="38100" cap="flat">
              <a:solidFill>
                <a:srgbClr val="BAB2C6"/>
              </a:solidFill>
              <a:prstDash val="sysDash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CE299451-E9B5-C7FF-B614-DCA013ED31DA}"/>
              </a:ext>
            </a:extLst>
          </p:cNvPr>
          <p:cNvGrpSpPr/>
          <p:nvPr/>
        </p:nvGrpSpPr>
        <p:grpSpPr>
          <a:xfrm>
            <a:off x="-1714257" y="63893"/>
            <a:ext cx="12437805" cy="3724507"/>
            <a:chOff x="-1714257" y="63893"/>
            <a:chExt cx="12437805" cy="3724507"/>
          </a:xfrm>
        </p:grpSpPr>
        <p:grpSp>
          <p:nvGrpSpPr>
            <p:cNvPr id="2" name="Group 2"/>
            <p:cNvGrpSpPr/>
            <p:nvPr/>
          </p:nvGrpSpPr>
          <p:grpSpPr>
            <a:xfrm rot="-10800000">
              <a:off x="-1714257" y="1039728"/>
              <a:ext cx="10138289" cy="2203677"/>
              <a:chOff x="0" y="0"/>
              <a:chExt cx="3785944" cy="82292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3785944" cy="822920"/>
              </a:xfrm>
              <a:custGeom>
                <a:avLst/>
                <a:gdLst/>
                <a:ahLst/>
                <a:cxnLst/>
                <a:rect l="l" t="t" r="r" b="b"/>
                <a:pathLst>
                  <a:path w="3785944" h="822920">
                    <a:moveTo>
                      <a:pt x="0" y="0"/>
                    </a:moveTo>
                    <a:lnTo>
                      <a:pt x="3500250" y="0"/>
                    </a:lnTo>
                    <a:cubicBezTo>
                      <a:pt x="3691013" y="0"/>
                      <a:pt x="3785944" y="184217"/>
                      <a:pt x="3785944" y="411460"/>
                    </a:cubicBezTo>
                    <a:cubicBezTo>
                      <a:pt x="3785944" y="638703"/>
                      <a:pt x="3691013" y="822920"/>
                      <a:pt x="3500250" y="822920"/>
                    </a:cubicBezTo>
                    <a:lnTo>
                      <a:pt x="0" y="8229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" name="TextBox 4"/>
              <p:cNvSpPr txBox="1"/>
              <p:nvPr/>
            </p:nvSpPr>
            <p:spPr>
              <a:xfrm>
                <a:off x="25400" y="-38100"/>
                <a:ext cx="3557344" cy="861020"/>
              </a:xfrm>
              <a:prstGeom prst="rect">
                <a:avLst/>
              </a:prstGeom>
            </p:spPr>
            <p:txBody>
              <a:bodyPr lIns="44725" tIns="44725" rIns="44725" bIns="44725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flipH="1">
              <a:off x="7115432" y="63893"/>
              <a:ext cx="3608116" cy="3724507"/>
            </a:xfrm>
            <a:custGeom>
              <a:avLst/>
              <a:gdLst/>
              <a:ahLst/>
              <a:cxnLst/>
              <a:rect l="l" t="t" r="r" b="b"/>
              <a:pathLst>
                <a:path w="3608116" h="3724507">
                  <a:moveTo>
                    <a:pt x="3608116" y="0"/>
                  </a:moveTo>
                  <a:lnTo>
                    <a:pt x="0" y="0"/>
                  </a:lnTo>
                  <a:lnTo>
                    <a:pt x="0" y="3724507"/>
                  </a:lnTo>
                  <a:lnTo>
                    <a:pt x="3608116" y="3724507"/>
                  </a:lnTo>
                  <a:lnTo>
                    <a:pt x="3608116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2210016" y="1279273"/>
              <a:ext cx="3239512" cy="15526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293"/>
                </a:lnSpc>
              </a:pPr>
              <a:r>
                <a:rPr lang="en-US" sz="4495" dirty="0">
                  <a:solidFill>
                    <a:srgbClr val="FFF9F3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Empathic Accuracy (EA)</a:t>
              </a:r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17880997" y="9855011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5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3052129" y="3743218"/>
            <a:ext cx="5121595" cy="2025316"/>
            <a:chOff x="0" y="0"/>
            <a:chExt cx="6828793" cy="2700421"/>
          </a:xfrm>
        </p:grpSpPr>
        <p:sp>
          <p:nvSpPr>
            <p:cNvPr id="60" name="AutoShape 60"/>
            <p:cNvSpPr/>
            <p:nvPr/>
          </p:nvSpPr>
          <p:spPr>
            <a:xfrm flipH="1">
              <a:off x="0" y="362562"/>
              <a:ext cx="1159118" cy="0"/>
            </a:xfrm>
            <a:prstGeom prst="line">
              <a:avLst/>
            </a:prstGeom>
            <a:ln w="38100" cap="flat">
              <a:solidFill>
                <a:srgbClr val="BAB2C6"/>
              </a:solidFill>
              <a:prstDash val="sysDash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1" name="Freeform 61"/>
            <p:cNvSpPr/>
            <p:nvPr/>
          </p:nvSpPr>
          <p:spPr>
            <a:xfrm rot="1466096">
              <a:off x="4584554" y="910885"/>
              <a:ext cx="2039425" cy="1431846"/>
            </a:xfrm>
            <a:custGeom>
              <a:avLst/>
              <a:gdLst/>
              <a:ahLst/>
              <a:cxnLst/>
              <a:rect l="l" t="t" r="r" b="b"/>
              <a:pathLst>
                <a:path w="2039425" h="1431846">
                  <a:moveTo>
                    <a:pt x="0" y="0"/>
                  </a:moveTo>
                  <a:lnTo>
                    <a:pt x="2039425" y="0"/>
                  </a:lnTo>
                  <a:lnTo>
                    <a:pt x="2039425" y="1431846"/>
                  </a:lnTo>
                  <a:lnTo>
                    <a:pt x="0" y="1431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grpSp>
          <p:nvGrpSpPr>
            <p:cNvPr id="62" name="Group 62"/>
            <p:cNvGrpSpPr/>
            <p:nvPr/>
          </p:nvGrpSpPr>
          <p:grpSpPr>
            <a:xfrm>
              <a:off x="1036857" y="0"/>
              <a:ext cx="3525198" cy="687024"/>
              <a:chOff x="0" y="0"/>
              <a:chExt cx="696335" cy="135708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696335" cy="135708"/>
              </a:xfrm>
              <a:custGeom>
                <a:avLst/>
                <a:gdLst/>
                <a:ahLst/>
                <a:cxnLst/>
                <a:rect l="l" t="t" r="r" b="b"/>
                <a:pathLst>
                  <a:path w="696335" h="135708">
                    <a:moveTo>
                      <a:pt x="29282" y="0"/>
                    </a:moveTo>
                    <a:lnTo>
                      <a:pt x="667053" y="0"/>
                    </a:lnTo>
                    <a:cubicBezTo>
                      <a:pt x="674819" y="0"/>
                      <a:pt x="682267" y="3085"/>
                      <a:pt x="687759" y="8577"/>
                    </a:cubicBezTo>
                    <a:cubicBezTo>
                      <a:pt x="693250" y="14068"/>
                      <a:pt x="696335" y="21516"/>
                      <a:pt x="696335" y="29282"/>
                    </a:cubicBezTo>
                    <a:lnTo>
                      <a:pt x="696335" y="106426"/>
                    </a:lnTo>
                    <a:cubicBezTo>
                      <a:pt x="696335" y="114192"/>
                      <a:pt x="693250" y="121640"/>
                      <a:pt x="687759" y="127132"/>
                    </a:cubicBezTo>
                    <a:cubicBezTo>
                      <a:pt x="682267" y="132623"/>
                      <a:pt x="674819" y="135708"/>
                      <a:pt x="667053" y="135708"/>
                    </a:cubicBezTo>
                    <a:lnTo>
                      <a:pt x="29282" y="135708"/>
                    </a:lnTo>
                    <a:cubicBezTo>
                      <a:pt x="21516" y="135708"/>
                      <a:pt x="14068" y="132623"/>
                      <a:pt x="8577" y="127132"/>
                    </a:cubicBezTo>
                    <a:cubicBezTo>
                      <a:pt x="3085" y="121640"/>
                      <a:pt x="0" y="114192"/>
                      <a:pt x="0" y="106426"/>
                    </a:cubicBezTo>
                    <a:lnTo>
                      <a:pt x="0" y="29282"/>
                    </a:lnTo>
                    <a:cubicBezTo>
                      <a:pt x="0" y="21516"/>
                      <a:pt x="3085" y="14068"/>
                      <a:pt x="8577" y="8577"/>
                    </a:cubicBezTo>
                    <a:cubicBezTo>
                      <a:pt x="14068" y="3085"/>
                      <a:pt x="21516" y="0"/>
                      <a:pt x="29282" y="0"/>
                    </a:cubicBezTo>
                    <a:close/>
                  </a:path>
                </a:pathLst>
              </a:custGeom>
              <a:solidFill>
                <a:srgbClr val="FFF9F3"/>
              </a:solidFill>
              <a:ln w="38100" cap="sq">
                <a:solidFill>
                  <a:srgbClr val="27DAB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64" name="TextBox 64"/>
              <p:cNvSpPr txBox="1"/>
              <p:nvPr/>
            </p:nvSpPr>
            <p:spPr>
              <a:xfrm>
                <a:off x="0" y="-38100"/>
                <a:ext cx="696335" cy="17380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Reduction of family time</a:t>
                </a:r>
              </a:p>
            </p:txBody>
          </p:sp>
        </p:grpSp>
      </p:grpSp>
      <p:grpSp>
        <p:nvGrpSpPr>
          <p:cNvPr id="65" name="Group 65"/>
          <p:cNvGrpSpPr/>
          <p:nvPr/>
        </p:nvGrpSpPr>
        <p:grpSpPr>
          <a:xfrm>
            <a:off x="3001100" y="6641199"/>
            <a:ext cx="3922876" cy="1630942"/>
            <a:chOff x="0" y="0"/>
            <a:chExt cx="5230502" cy="2174589"/>
          </a:xfrm>
        </p:grpSpPr>
        <p:sp>
          <p:nvSpPr>
            <p:cNvPr id="66" name="Freeform 66"/>
            <p:cNvSpPr/>
            <p:nvPr/>
          </p:nvSpPr>
          <p:spPr>
            <a:xfrm rot="10683737" flipH="1">
              <a:off x="3684386" y="979849"/>
              <a:ext cx="1526784" cy="1169262"/>
            </a:xfrm>
            <a:custGeom>
              <a:avLst/>
              <a:gdLst/>
              <a:ahLst/>
              <a:cxnLst/>
              <a:rect l="l" t="t" r="r" b="b"/>
              <a:pathLst>
                <a:path w="1526784" h="1169262">
                  <a:moveTo>
                    <a:pt x="1526784" y="0"/>
                  </a:moveTo>
                  <a:lnTo>
                    <a:pt x="0" y="0"/>
                  </a:lnTo>
                  <a:lnTo>
                    <a:pt x="0" y="1169262"/>
                  </a:lnTo>
                  <a:lnTo>
                    <a:pt x="1526784" y="1169262"/>
                  </a:lnTo>
                  <a:lnTo>
                    <a:pt x="1526784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67" name="AutoShape 67"/>
            <p:cNvSpPr/>
            <p:nvPr/>
          </p:nvSpPr>
          <p:spPr>
            <a:xfrm flipH="1">
              <a:off x="0" y="332165"/>
              <a:ext cx="1159118" cy="0"/>
            </a:xfrm>
            <a:prstGeom prst="line">
              <a:avLst/>
            </a:prstGeom>
            <a:ln w="38100" cap="flat">
              <a:solidFill>
                <a:srgbClr val="BAB2C6"/>
              </a:solidFill>
              <a:prstDash val="sysDash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grpSp>
          <p:nvGrpSpPr>
            <p:cNvPr id="68" name="Group 68"/>
            <p:cNvGrpSpPr/>
            <p:nvPr/>
          </p:nvGrpSpPr>
          <p:grpSpPr>
            <a:xfrm>
              <a:off x="1104895" y="0"/>
              <a:ext cx="3342882" cy="687024"/>
              <a:chOff x="0" y="0"/>
              <a:chExt cx="660322" cy="135708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0" y="0"/>
                <a:ext cx="660322" cy="135708"/>
              </a:xfrm>
              <a:custGeom>
                <a:avLst/>
                <a:gdLst/>
                <a:ahLst/>
                <a:cxnLst/>
                <a:rect l="l" t="t" r="r" b="b"/>
                <a:pathLst>
                  <a:path w="660322" h="135708">
                    <a:moveTo>
                      <a:pt x="30879" y="0"/>
                    </a:moveTo>
                    <a:lnTo>
                      <a:pt x="629443" y="0"/>
                    </a:lnTo>
                    <a:cubicBezTo>
                      <a:pt x="646497" y="0"/>
                      <a:pt x="660322" y="13825"/>
                      <a:pt x="660322" y="30879"/>
                    </a:cubicBezTo>
                    <a:lnTo>
                      <a:pt x="660322" y="104829"/>
                    </a:lnTo>
                    <a:cubicBezTo>
                      <a:pt x="660322" y="121883"/>
                      <a:pt x="646497" y="135708"/>
                      <a:pt x="629443" y="135708"/>
                    </a:cubicBezTo>
                    <a:lnTo>
                      <a:pt x="30879" y="135708"/>
                    </a:lnTo>
                    <a:cubicBezTo>
                      <a:pt x="13825" y="135708"/>
                      <a:pt x="0" y="121883"/>
                      <a:pt x="0" y="104829"/>
                    </a:cubicBezTo>
                    <a:lnTo>
                      <a:pt x="0" y="30879"/>
                    </a:lnTo>
                    <a:cubicBezTo>
                      <a:pt x="0" y="13825"/>
                      <a:pt x="13825" y="0"/>
                      <a:pt x="30879" y="0"/>
                    </a:cubicBezTo>
                    <a:close/>
                  </a:path>
                </a:pathLst>
              </a:custGeom>
              <a:solidFill>
                <a:srgbClr val="FFF9F3"/>
              </a:solidFill>
              <a:ln w="38100" cap="sq">
                <a:solidFill>
                  <a:srgbClr val="B4D435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70" name="TextBox 70"/>
              <p:cNvSpPr txBox="1"/>
              <p:nvPr/>
            </p:nvSpPr>
            <p:spPr>
              <a:xfrm>
                <a:off x="0" y="-38100"/>
                <a:ext cx="660322" cy="17380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Presence of the child</a:t>
                </a:r>
              </a:p>
            </p:txBody>
          </p:sp>
        </p:grpSp>
      </p:grpSp>
      <p:sp>
        <p:nvSpPr>
          <p:cNvPr id="71" name="TextBox 71"/>
          <p:cNvSpPr txBox="1"/>
          <p:nvPr/>
        </p:nvSpPr>
        <p:spPr>
          <a:xfrm>
            <a:off x="152837" y="9918511"/>
            <a:ext cx="9800821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1">
                <a:solidFill>
                  <a:srgbClr val="FFF9F3"/>
                </a:solidFill>
                <a:latin typeface="Circe Bold"/>
                <a:ea typeface="Circe Bold"/>
                <a:cs typeface="Circe Bold"/>
                <a:sym typeface="Circe Bold"/>
              </a:rPr>
              <a:t>Bornstein et al. (2020) ; Claxton &amp; Perry-Jenkins (2008) ; Halford et al. (2018) ; Hinnekens et al. (2020) ; Ickes (1990)</a:t>
            </a:r>
          </a:p>
          <a:p>
            <a:pPr algn="l">
              <a:lnSpc>
                <a:spcPts val="2100"/>
              </a:lnSpc>
              <a:spcBef>
                <a:spcPct val="0"/>
              </a:spcBef>
            </a:pPr>
            <a:endParaRPr lang="en-US" sz="1500" b="1">
              <a:solidFill>
                <a:srgbClr val="FFF9F3"/>
              </a:solidFill>
              <a:latin typeface="Circe Bold"/>
              <a:ea typeface="Circe Bold"/>
              <a:cs typeface="Circe Bold"/>
              <a:sym typeface="Circe Bold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e 76">
            <a:extLst>
              <a:ext uri="{FF2B5EF4-FFF2-40B4-BE49-F238E27FC236}">
                <a16:creationId xmlns:a16="http://schemas.microsoft.com/office/drawing/2014/main" id="{CD591B15-FD6A-44B7-7FFA-BF80BF97192A}"/>
              </a:ext>
            </a:extLst>
          </p:cNvPr>
          <p:cNvGrpSpPr/>
          <p:nvPr/>
        </p:nvGrpSpPr>
        <p:grpSpPr>
          <a:xfrm>
            <a:off x="10202810" y="744789"/>
            <a:ext cx="8291591" cy="2493469"/>
            <a:chOff x="10202810" y="744789"/>
            <a:chExt cx="8291591" cy="2493469"/>
          </a:xfrm>
        </p:grpSpPr>
        <p:grpSp>
          <p:nvGrpSpPr>
            <p:cNvPr id="32" name="Group 32"/>
            <p:cNvGrpSpPr/>
            <p:nvPr/>
          </p:nvGrpSpPr>
          <p:grpSpPr>
            <a:xfrm>
              <a:off x="10202810" y="744789"/>
              <a:ext cx="7791693" cy="2493469"/>
              <a:chOff x="0" y="0"/>
              <a:chExt cx="1791560" cy="573328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1750" y="0"/>
                <a:ext cx="1788060" cy="573328"/>
              </a:xfrm>
              <a:custGeom>
                <a:avLst/>
                <a:gdLst/>
                <a:ahLst/>
                <a:cxnLst/>
                <a:rect l="l" t="t" r="r" b="b"/>
                <a:pathLst>
                  <a:path w="1788060" h="573328">
                    <a:moveTo>
                      <a:pt x="233840" y="0"/>
                    </a:moveTo>
                    <a:lnTo>
                      <a:pt x="1784407" y="0"/>
                    </a:lnTo>
                    <a:cubicBezTo>
                      <a:pt x="1785620" y="0"/>
                      <a:pt x="1786754" y="602"/>
                      <a:pt x="1787433" y="1607"/>
                    </a:cubicBezTo>
                    <a:cubicBezTo>
                      <a:pt x="1788113" y="2612"/>
                      <a:pt x="1788249" y="3888"/>
                      <a:pt x="1787797" y="5014"/>
                    </a:cubicBezTo>
                    <a:lnTo>
                      <a:pt x="1561635" y="568315"/>
                    </a:lnTo>
                    <a:cubicBezTo>
                      <a:pt x="1560419" y="571343"/>
                      <a:pt x="1557484" y="573328"/>
                      <a:pt x="1554220" y="573328"/>
                    </a:cubicBezTo>
                    <a:lnTo>
                      <a:pt x="3653" y="573328"/>
                    </a:lnTo>
                    <a:cubicBezTo>
                      <a:pt x="2440" y="573328"/>
                      <a:pt x="1306" y="572726"/>
                      <a:pt x="627" y="571721"/>
                    </a:cubicBezTo>
                    <a:cubicBezTo>
                      <a:pt x="-53" y="570717"/>
                      <a:pt x="-189" y="569440"/>
                      <a:pt x="263" y="568315"/>
                    </a:cubicBezTo>
                    <a:lnTo>
                      <a:pt x="226425" y="5014"/>
                    </a:lnTo>
                    <a:cubicBezTo>
                      <a:pt x="227641" y="1985"/>
                      <a:pt x="230576" y="0"/>
                      <a:pt x="233840" y="0"/>
                    </a:cubicBezTo>
                    <a:close/>
                  </a:path>
                </a:pathLst>
              </a:custGeom>
              <a:solidFill>
                <a:srgbClr val="945F3C">
                  <a:alpha val="49804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254000" y="-38100"/>
                <a:ext cx="1283560" cy="611428"/>
              </a:xfrm>
              <a:prstGeom prst="rect">
                <a:avLst/>
              </a:prstGeom>
            </p:spPr>
            <p:txBody>
              <a:bodyPr lIns="60257" tIns="60257" rIns="60257" bIns="60257" rtlCol="0" anchor="ctr"/>
              <a:lstStyle/>
              <a:p>
                <a:pPr algn="l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11376663" y="841397"/>
              <a:ext cx="1067947" cy="1067947"/>
              <a:chOff x="0" y="0"/>
              <a:chExt cx="1423929" cy="1423929"/>
            </a:xfrm>
          </p:grpSpPr>
          <p:grpSp>
            <p:nvGrpSpPr>
              <p:cNvPr id="48" name="Group 48"/>
              <p:cNvGrpSpPr/>
              <p:nvPr/>
            </p:nvGrpSpPr>
            <p:grpSpPr>
              <a:xfrm>
                <a:off x="0" y="0"/>
                <a:ext cx="1423929" cy="1423929"/>
                <a:chOff x="0" y="0"/>
                <a:chExt cx="812800" cy="812800"/>
              </a:xfrm>
            </p:grpSpPr>
            <p:sp>
              <p:nvSpPr>
                <p:cNvPr id="49" name="Freeform 4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9F3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0" name="TextBox 50"/>
                <p:cNvSpPr txBox="1"/>
                <p:nvPr/>
              </p:nvSpPr>
              <p:spPr>
                <a:xfrm>
                  <a:off x="76200" y="38100"/>
                  <a:ext cx="660400" cy="698500"/>
                </a:xfrm>
                <a:prstGeom prst="rect">
                  <a:avLst/>
                </a:prstGeom>
              </p:spPr>
              <p:txBody>
                <a:bodyPr lIns="28253" tIns="28253" rIns="28253" bIns="28253" rtlCol="0" anchor="ctr"/>
                <a:lstStyle/>
                <a:p>
                  <a:pPr algn="l">
                    <a:lnSpc>
                      <a:spcPts val="2659"/>
                    </a:lnSpc>
                  </a:pPr>
                  <a:endParaRPr/>
                </a:p>
              </p:txBody>
            </p:sp>
          </p:grpSp>
          <p:sp>
            <p:nvSpPr>
              <p:cNvPr id="51" name="Freeform 51"/>
              <p:cNvSpPr/>
              <p:nvPr/>
            </p:nvSpPr>
            <p:spPr>
              <a:xfrm>
                <a:off x="220575" y="215155"/>
                <a:ext cx="982779" cy="993619"/>
              </a:xfrm>
              <a:custGeom>
                <a:avLst/>
                <a:gdLst/>
                <a:ahLst/>
                <a:cxnLst/>
                <a:rect l="l" t="t" r="r" b="b"/>
                <a:pathLst>
                  <a:path w="982779" h="993619">
                    <a:moveTo>
                      <a:pt x="0" y="0"/>
                    </a:moveTo>
                    <a:lnTo>
                      <a:pt x="982779" y="0"/>
                    </a:lnTo>
                    <a:lnTo>
                      <a:pt x="982779" y="993619"/>
                    </a:lnTo>
                    <a:lnTo>
                      <a:pt x="0" y="99361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BE"/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12665049" y="1013112"/>
              <a:ext cx="4537399" cy="11451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08"/>
                </a:lnSpc>
              </a:pPr>
              <a:r>
                <a:rPr lang="en-US" sz="3291">
                  <a:solidFill>
                    <a:srgbClr val="483C59"/>
                  </a:solidFill>
                  <a:latin typeface="Ruda"/>
                  <a:ea typeface="Ruda"/>
                  <a:cs typeface="Ruda"/>
                  <a:sym typeface="Ruda"/>
                </a:rPr>
                <a:t>10.31 years (4.61)</a:t>
              </a:r>
            </a:p>
            <a:p>
              <a:pPr algn="l">
                <a:lnSpc>
                  <a:spcPts val="4608"/>
                </a:lnSpc>
                <a:spcBef>
                  <a:spcPct val="0"/>
                </a:spcBef>
              </a:pPr>
              <a:endParaRPr lang="en-US" sz="3291">
                <a:solidFill>
                  <a:srgbClr val="483C59"/>
                </a:solidFill>
                <a:latin typeface="Ruda"/>
                <a:ea typeface="Ruda"/>
                <a:cs typeface="Ruda"/>
                <a:sym typeface="Ruda"/>
              </a:endParaRP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13957002" y="2210115"/>
              <a:ext cx="4537399" cy="564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08"/>
                </a:lnSpc>
                <a:spcBef>
                  <a:spcPct val="0"/>
                </a:spcBef>
              </a:pPr>
              <a:r>
                <a:rPr lang="en-US" sz="3291">
                  <a:solidFill>
                    <a:srgbClr val="483C59"/>
                  </a:solidFill>
                  <a:latin typeface="Ruda"/>
                  <a:ea typeface="Ruda"/>
                  <a:cs typeface="Ruda"/>
                  <a:sym typeface="Ruda"/>
                </a:rPr>
                <a:t>47.5% married</a:t>
              </a:r>
            </a:p>
          </p:txBody>
        </p:sp>
        <p:grpSp>
          <p:nvGrpSpPr>
            <p:cNvPr id="62" name="Group 62"/>
            <p:cNvGrpSpPr/>
            <p:nvPr/>
          </p:nvGrpSpPr>
          <p:grpSpPr>
            <a:xfrm>
              <a:off x="12665049" y="1991524"/>
              <a:ext cx="1067947" cy="1067947"/>
              <a:chOff x="0" y="0"/>
              <a:chExt cx="1423929" cy="1423929"/>
            </a:xfrm>
          </p:grpSpPr>
          <p:grpSp>
            <p:nvGrpSpPr>
              <p:cNvPr id="63" name="Group 63"/>
              <p:cNvGrpSpPr/>
              <p:nvPr/>
            </p:nvGrpSpPr>
            <p:grpSpPr>
              <a:xfrm>
                <a:off x="0" y="0"/>
                <a:ext cx="1423929" cy="1423929"/>
                <a:chOff x="0" y="0"/>
                <a:chExt cx="812800" cy="812800"/>
              </a:xfrm>
            </p:grpSpPr>
            <p:sp>
              <p:nvSpPr>
                <p:cNvPr id="64" name="Freeform 6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9F3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5" name="TextBox 65"/>
                <p:cNvSpPr txBox="1"/>
                <p:nvPr/>
              </p:nvSpPr>
              <p:spPr>
                <a:xfrm>
                  <a:off x="76200" y="38100"/>
                  <a:ext cx="660400" cy="698500"/>
                </a:xfrm>
                <a:prstGeom prst="rect">
                  <a:avLst/>
                </a:prstGeom>
              </p:spPr>
              <p:txBody>
                <a:bodyPr lIns="28253" tIns="28253" rIns="28253" bIns="28253" rtlCol="0" anchor="ctr"/>
                <a:lstStyle/>
                <a:p>
                  <a:pPr algn="l">
                    <a:lnSpc>
                      <a:spcPts val="2659"/>
                    </a:lnSpc>
                  </a:pPr>
                  <a:endParaRPr/>
                </a:p>
              </p:txBody>
            </p:sp>
          </p:grpSp>
          <p:sp>
            <p:nvSpPr>
              <p:cNvPr id="66" name="Freeform 66"/>
              <p:cNvSpPr/>
              <p:nvPr/>
            </p:nvSpPr>
            <p:spPr>
              <a:xfrm>
                <a:off x="103491" y="206478"/>
                <a:ext cx="1216947" cy="1010973"/>
              </a:xfrm>
              <a:custGeom>
                <a:avLst/>
                <a:gdLst/>
                <a:ahLst/>
                <a:cxnLst/>
                <a:rect l="l" t="t" r="r" b="b"/>
                <a:pathLst>
                  <a:path w="1216947" h="1010973">
                    <a:moveTo>
                      <a:pt x="0" y="0"/>
                    </a:moveTo>
                    <a:lnTo>
                      <a:pt x="1216947" y="0"/>
                    </a:lnTo>
                    <a:lnTo>
                      <a:pt x="1216947" y="1010973"/>
                    </a:lnTo>
                    <a:lnTo>
                      <a:pt x="0" y="101097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BE"/>
              </a:p>
            </p:txBody>
          </p:sp>
        </p:grpSp>
      </p:grpSp>
      <p:grpSp>
        <p:nvGrpSpPr>
          <p:cNvPr id="2" name="Group 2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9" name="AutoShape 9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1953865" y="1790330"/>
            <a:ext cx="8099494" cy="1208366"/>
            <a:chOff x="0" y="0"/>
            <a:chExt cx="1862333" cy="277842"/>
          </a:xfrm>
        </p:grpSpPr>
        <p:sp>
          <p:nvSpPr>
            <p:cNvPr id="36" name="Freeform 36"/>
            <p:cNvSpPr/>
            <p:nvPr/>
          </p:nvSpPr>
          <p:spPr>
            <a:xfrm>
              <a:off x="2754" y="0"/>
              <a:ext cx="1856825" cy="277842"/>
            </a:xfrm>
            <a:custGeom>
              <a:avLst/>
              <a:gdLst/>
              <a:ahLst/>
              <a:cxnLst/>
              <a:rect l="l" t="t" r="r" b="b"/>
              <a:pathLst>
                <a:path w="1856825" h="277842">
                  <a:moveTo>
                    <a:pt x="232631" y="0"/>
                  </a:moveTo>
                  <a:lnTo>
                    <a:pt x="1854382" y="0"/>
                  </a:lnTo>
                  <a:cubicBezTo>
                    <a:pt x="1855329" y="0"/>
                    <a:pt x="1856190" y="547"/>
                    <a:pt x="1856593" y="1404"/>
                  </a:cubicBezTo>
                  <a:cubicBezTo>
                    <a:pt x="1856996" y="2261"/>
                    <a:pt x="1856867" y="3273"/>
                    <a:pt x="1856263" y="4002"/>
                  </a:cubicBezTo>
                  <a:lnTo>
                    <a:pt x="1632708" y="273840"/>
                  </a:lnTo>
                  <a:cubicBezTo>
                    <a:pt x="1630607" y="276375"/>
                    <a:pt x="1627486" y="277842"/>
                    <a:pt x="1624194" y="277842"/>
                  </a:cubicBezTo>
                  <a:lnTo>
                    <a:pt x="2443" y="277842"/>
                  </a:lnTo>
                  <a:cubicBezTo>
                    <a:pt x="1497" y="277842"/>
                    <a:pt x="635" y="277295"/>
                    <a:pt x="232" y="276438"/>
                  </a:cubicBezTo>
                  <a:cubicBezTo>
                    <a:pt x="-171" y="275581"/>
                    <a:pt x="-42" y="274569"/>
                    <a:pt x="562" y="273840"/>
                  </a:cubicBezTo>
                  <a:lnTo>
                    <a:pt x="224118" y="4002"/>
                  </a:lnTo>
                  <a:cubicBezTo>
                    <a:pt x="226218" y="1467"/>
                    <a:pt x="229339" y="0"/>
                    <a:pt x="232631" y="0"/>
                  </a:cubicBezTo>
                  <a:close/>
                </a:path>
              </a:pathLst>
            </a:custGeom>
            <a:solidFill>
              <a:srgbClr val="2739DA">
                <a:alpha val="49804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254000" y="-38100"/>
              <a:ext cx="1354333" cy="315942"/>
            </a:xfrm>
            <a:prstGeom prst="rect">
              <a:avLst/>
            </a:prstGeom>
          </p:spPr>
          <p:txBody>
            <a:bodyPr lIns="60257" tIns="60257" rIns="60257" bIns="6025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956890" y="1611345"/>
            <a:ext cx="6487720" cy="6487720"/>
            <a:chOff x="0" y="0"/>
            <a:chExt cx="13716000" cy="137160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5"/>
              <a:stretch>
                <a:fillRect l="-35937" r="-35937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D5B51631-57CD-A620-A433-038AE7ED9678}"/>
              </a:ext>
            </a:extLst>
          </p:cNvPr>
          <p:cNvGrpSpPr/>
          <p:nvPr/>
        </p:nvGrpSpPr>
        <p:grpSpPr>
          <a:xfrm>
            <a:off x="10212669" y="2870478"/>
            <a:ext cx="7781834" cy="3202712"/>
            <a:chOff x="10212669" y="2870478"/>
            <a:chExt cx="7781834" cy="3202712"/>
          </a:xfrm>
        </p:grpSpPr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69B2D3F7-01E2-3679-93CD-49D9DB2ACD02}"/>
                </a:ext>
              </a:extLst>
            </p:cNvPr>
            <p:cNvGrpSpPr/>
            <p:nvPr/>
          </p:nvGrpSpPr>
          <p:grpSpPr>
            <a:xfrm>
              <a:off x="10618440" y="3579721"/>
              <a:ext cx="7376063" cy="2493469"/>
              <a:chOff x="10618440" y="3579721"/>
              <a:chExt cx="7376063" cy="2493469"/>
            </a:xfrm>
          </p:grpSpPr>
          <p:grpSp>
            <p:nvGrpSpPr>
              <p:cNvPr id="40" name="Group 40"/>
              <p:cNvGrpSpPr/>
              <p:nvPr/>
            </p:nvGrpSpPr>
            <p:grpSpPr>
              <a:xfrm>
                <a:off x="10618440" y="3579721"/>
                <a:ext cx="7376063" cy="2493469"/>
                <a:chOff x="0" y="0"/>
                <a:chExt cx="1695993" cy="573328"/>
              </a:xfrm>
            </p:grpSpPr>
            <p:sp>
              <p:nvSpPr>
                <p:cNvPr id="41" name="Freeform 41"/>
                <p:cNvSpPr/>
                <p:nvPr/>
              </p:nvSpPr>
              <p:spPr>
                <a:xfrm>
                  <a:off x="1849" y="0"/>
                  <a:ext cx="1692296" cy="57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2296" h="573328">
                      <a:moveTo>
                        <a:pt x="234046" y="0"/>
                      </a:moveTo>
                      <a:lnTo>
                        <a:pt x="1688437" y="0"/>
                      </a:lnTo>
                      <a:cubicBezTo>
                        <a:pt x="1689718" y="0"/>
                        <a:pt x="1690916" y="636"/>
                        <a:pt x="1691634" y="1697"/>
                      </a:cubicBezTo>
                      <a:cubicBezTo>
                        <a:pt x="1692351" y="2759"/>
                        <a:pt x="1692495" y="4107"/>
                        <a:pt x="1692018" y="5296"/>
                      </a:cubicBezTo>
                      <a:lnTo>
                        <a:pt x="1466083" y="568032"/>
                      </a:lnTo>
                      <a:cubicBezTo>
                        <a:pt x="1464799" y="571232"/>
                        <a:pt x="1461697" y="573328"/>
                        <a:pt x="1458250" y="573328"/>
                      </a:cubicBezTo>
                      <a:lnTo>
                        <a:pt x="3858" y="573328"/>
                      </a:lnTo>
                      <a:cubicBezTo>
                        <a:pt x="2577" y="573328"/>
                        <a:pt x="1379" y="572692"/>
                        <a:pt x="662" y="571631"/>
                      </a:cubicBezTo>
                      <a:cubicBezTo>
                        <a:pt x="-56" y="570570"/>
                        <a:pt x="-200" y="569221"/>
                        <a:pt x="277" y="568032"/>
                      </a:cubicBezTo>
                      <a:lnTo>
                        <a:pt x="226212" y="5296"/>
                      </a:lnTo>
                      <a:cubicBezTo>
                        <a:pt x="227497" y="2097"/>
                        <a:pt x="230598" y="0"/>
                        <a:pt x="234046" y="0"/>
                      </a:cubicBezTo>
                      <a:close/>
                    </a:path>
                  </a:pathLst>
                </a:custGeom>
                <a:solidFill>
                  <a:srgbClr val="00B0F0">
                    <a:alpha val="32941"/>
                  </a:srgbClr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42" name="TextBox 42"/>
                <p:cNvSpPr txBox="1"/>
                <p:nvPr/>
              </p:nvSpPr>
              <p:spPr>
                <a:xfrm>
                  <a:off x="254000" y="-38100"/>
                  <a:ext cx="1187993" cy="611428"/>
                </a:xfrm>
                <a:prstGeom prst="rect">
                  <a:avLst/>
                </a:prstGeom>
              </p:spPr>
              <p:txBody>
                <a:bodyPr lIns="60257" tIns="60257" rIns="60257" bIns="60257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grpSp>
            <p:nvGrpSpPr>
              <p:cNvPr id="43" name="Group 43"/>
              <p:cNvGrpSpPr/>
              <p:nvPr/>
            </p:nvGrpSpPr>
            <p:grpSpPr>
              <a:xfrm>
                <a:off x="13179687" y="4077890"/>
                <a:ext cx="1554629" cy="1554629"/>
                <a:chOff x="0" y="0"/>
                <a:chExt cx="812800" cy="812800"/>
              </a:xfrm>
            </p:grpSpPr>
            <p:sp>
              <p:nvSpPr>
                <p:cNvPr id="44" name="Freeform 44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9F3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45" name="TextBox 45"/>
                <p:cNvSpPr txBox="1"/>
                <p:nvPr/>
              </p:nvSpPr>
              <p:spPr>
                <a:xfrm>
                  <a:off x="76200" y="38100"/>
                  <a:ext cx="660400" cy="698500"/>
                </a:xfrm>
                <a:prstGeom prst="rect">
                  <a:avLst/>
                </a:prstGeom>
              </p:spPr>
              <p:txBody>
                <a:bodyPr lIns="25591" tIns="25591" rIns="25591" bIns="25591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sp>
            <p:nvSpPr>
              <p:cNvPr id="59" name="TextBox 59"/>
              <p:cNvSpPr txBox="1"/>
              <p:nvPr/>
            </p:nvSpPr>
            <p:spPr>
              <a:xfrm>
                <a:off x="15020067" y="4212320"/>
                <a:ext cx="2738677" cy="121909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4981"/>
                  </a:lnSpc>
                </a:pPr>
                <a:r>
                  <a:rPr lang="en-US" sz="3558">
                    <a:solidFill>
                      <a:srgbClr val="483C59"/>
                    </a:solidFill>
                    <a:latin typeface="Ruda"/>
                    <a:ea typeface="Ruda"/>
                    <a:cs typeface="Ruda"/>
                    <a:sym typeface="Ruda"/>
                  </a:rPr>
                  <a:t>32.9 years (4.84)</a:t>
                </a:r>
              </a:p>
            </p:txBody>
          </p:sp>
          <p:sp>
            <p:nvSpPr>
              <p:cNvPr id="76" name="Freeform 31">
                <a:extLst>
                  <a:ext uri="{FF2B5EF4-FFF2-40B4-BE49-F238E27FC236}">
                    <a16:creationId xmlns:a16="http://schemas.microsoft.com/office/drawing/2014/main" id="{B85B3AC5-DDC3-184C-1EFB-ED66FC72D112}"/>
                  </a:ext>
                </a:extLst>
              </p:cNvPr>
              <p:cNvSpPr/>
              <p:nvPr/>
            </p:nvSpPr>
            <p:spPr>
              <a:xfrm>
                <a:off x="13432654" y="4213046"/>
                <a:ext cx="1060249" cy="1189620"/>
              </a:xfrm>
              <a:custGeom>
                <a:avLst/>
                <a:gdLst/>
                <a:ahLst/>
                <a:cxnLst/>
                <a:rect l="l" t="t" r="r" b="b"/>
                <a:pathLst>
                  <a:path w="1060249" h="1189620">
                    <a:moveTo>
                      <a:pt x="0" y="0"/>
                    </a:moveTo>
                    <a:lnTo>
                      <a:pt x="1060249" y="0"/>
                    </a:lnTo>
                    <a:lnTo>
                      <a:pt x="1060249" y="1189620"/>
                    </a:lnTo>
                    <a:lnTo>
                      <a:pt x="0" y="118962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10212669" y="2870478"/>
              <a:ext cx="2906664" cy="2906664"/>
              <a:chOff x="0" y="0"/>
              <a:chExt cx="13716000" cy="137160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</p:grpSp>
      <p:sp>
        <p:nvSpPr>
          <p:cNvPr id="54" name="TextBox 54"/>
          <p:cNvSpPr txBox="1"/>
          <p:nvPr/>
        </p:nvSpPr>
        <p:spPr>
          <a:xfrm>
            <a:off x="17880997" y="9855011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6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68399" y="2006906"/>
            <a:ext cx="5877230" cy="696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9"/>
              </a:lnSpc>
            </a:pPr>
            <a:r>
              <a:rPr lang="en-US" sz="4078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40 Parents-child triads</a:t>
            </a:r>
          </a:p>
        </p:txBody>
      </p: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EDADF5AE-153E-E53E-0E16-162C040EE885}"/>
              </a:ext>
            </a:extLst>
          </p:cNvPr>
          <p:cNvGrpSpPr/>
          <p:nvPr/>
        </p:nvGrpSpPr>
        <p:grpSpPr>
          <a:xfrm>
            <a:off x="405846" y="2487397"/>
            <a:ext cx="8869470" cy="3585793"/>
            <a:chOff x="405846" y="2487397"/>
            <a:chExt cx="8869470" cy="3585793"/>
          </a:xfrm>
        </p:grpSpPr>
        <p:grpSp>
          <p:nvGrpSpPr>
            <p:cNvPr id="79" name="Groupe 78">
              <a:extLst>
                <a:ext uri="{FF2B5EF4-FFF2-40B4-BE49-F238E27FC236}">
                  <a16:creationId xmlns:a16="http://schemas.microsoft.com/office/drawing/2014/main" id="{93E89B17-AE96-EB5E-D3B6-849CC4A3B7F3}"/>
                </a:ext>
              </a:extLst>
            </p:cNvPr>
            <p:cNvGrpSpPr/>
            <p:nvPr/>
          </p:nvGrpSpPr>
          <p:grpSpPr>
            <a:xfrm>
              <a:off x="405846" y="3579721"/>
              <a:ext cx="7783060" cy="2493469"/>
              <a:chOff x="405846" y="3579721"/>
              <a:chExt cx="7783060" cy="2493469"/>
            </a:xfrm>
          </p:grpSpPr>
          <p:grpSp>
            <p:nvGrpSpPr>
              <p:cNvPr id="25" name="Group 25"/>
              <p:cNvGrpSpPr/>
              <p:nvPr/>
            </p:nvGrpSpPr>
            <p:grpSpPr>
              <a:xfrm>
                <a:off x="405846" y="3579721"/>
                <a:ext cx="7783060" cy="2493469"/>
                <a:chOff x="0" y="0"/>
                <a:chExt cx="1789575" cy="573328"/>
              </a:xfrm>
            </p:grpSpPr>
            <p:sp>
              <p:nvSpPr>
                <p:cNvPr id="26" name="Freeform 26"/>
                <p:cNvSpPr/>
                <p:nvPr/>
              </p:nvSpPr>
              <p:spPr>
                <a:xfrm>
                  <a:off x="1752" y="0"/>
                  <a:ext cx="1786071" cy="57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6071" h="573328">
                      <a:moveTo>
                        <a:pt x="233844" y="0"/>
                      </a:moveTo>
                      <a:lnTo>
                        <a:pt x="1782414" y="0"/>
                      </a:lnTo>
                      <a:cubicBezTo>
                        <a:pt x="1783628" y="0"/>
                        <a:pt x="1784763" y="603"/>
                        <a:pt x="1785444" y="1609"/>
                      </a:cubicBezTo>
                      <a:cubicBezTo>
                        <a:pt x="1786124" y="2615"/>
                        <a:pt x="1786260" y="3892"/>
                        <a:pt x="1785808" y="5019"/>
                      </a:cubicBezTo>
                      <a:lnTo>
                        <a:pt x="1559651" y="568309"/>
                      </a:lnTo>
                      <a:cubicBezTo>
                        <a:pt x="1558433" y="571341"/>
                        <a:pt x="1555494" y="573328"/>
                        <a:pt x="1552227" y="573328"/>
                      </a:cubicBezTo>
                      <a:lnTo>
                        <a:pt x="3657" y="573328"/>
                      </a:lnTo>
                      <a:cubicBezTo>
                        <a:pt x="2443" y="573328"/>
                        <a:pt x="1307" y="572726"/>
                        <a:pt x="627" y="571720"/>
                      </a:cubicBezTo>
                      <a:cubicBezTo>
                        <a:pt x="-53" y="570714"/>
                        <a:pt x="-189" y="569436"/>
                        <a:pt x="263" y="568309"/>
                      </a:cubicBezTo>
                      <a:lnTo>
                        <a:pt x="226420" y="5019"/>
                      </a:lnTo>
                      <a:cubicBezTo>
                        <a:pt x="227638" y="1987"/>
                        <a:pt x="230577" y="0"/>
                        <a:pt x="233844" y="0"/>
                      </a:cubicBezTo>
                      <a:close/>
                    </a:path>
                  </a:pathLst>
                </a:custGeom>
                <a:solidFill>
                  <a:srgbClr val="1F3958">
                    <a:alpha val="49804"/>
                  </a:srgbClr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27" name="TextBox 27"/>
                <p:cNvSpPr txBox="1"/>
                <p:nvPr/>
              </p:nvSpPr>
              <p:spPr>
                <a:xfrm>
                  <a:off x="254000" y="-38100"/>
                  <a:ext cx="1281575" cy="611428"/>
                </a:xfrm>
                <a:prstGeom prst="rect">
                  <a:avLst/>
                </a:prstGeom>
              </p:spPr>
              <p:txBody>
                <a:bodyPr lIns="60257" tIns="60257" rIns="60257" bIns="60257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grpSp>
            <p:nvGrpSpPr>
              <p:cNvPr id="28" name="Group 28"/>
              <p:cNvGrpSpPr/>
              <p:nvPr/>
            </p:nvGrpSpPr>
            <p:grpSpPr>
              <a:xfrm>
                <a:off x="4118145" y="4049141"/>
                <a:ext cx="1554629" cy="1554629"/>
                <a:chOff x="0" y="0"/>
                <a:chExt cx="812800" cy="812800"/>
              </a:xfrm>
            </p:grpSpPr>
            <p:sp>
              <p:nvSpPr>
                <p:cNvPr id="29" name="Freeform 29"/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FFF9F3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30" name="TextBox 30"/>
                <p:cNvSpPr txBox="1"/>
                <p:nvPr/>
              </p:nvSpPr>
              <p:spPr>
                <a:xfrm>
                  <a:off x="76200" y="38100"/>
                  <a:ext cx="660400" cy="698500"/>
                </a:xfrm>
                <a:prstGeom prst="rect">
                  <a:avLst/>
                </a:prstGeom>
              </p:spPr>
              <p:txBody>
                <a:bodyPr lIns="25591" tIns="25591" rIns="25591" bIns="25591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sp>
            <p:nvSpPr>
              <p:cNvPr id="31" name="Freeform 31"/>
              <p:cNvSpPr/>
              <p:nvPr/>
            </p:nvSpPr>
            <p:spPr>
              <a:xfrm>
                <a:off x="4365335" y="4250845"/>
                <a:ext cx="1060249" cy="1189620"/>
              </a:xfrm>
              <a:custGeom>
                <a:avLst/>
                <a:gdLst/>
                <a:ahLst/>
                <a:cxnLst/>
                <a:rect l="l" t="t" r="r" b="b"/>
                <a:pathLst>
                  <a:path w="1060249" h="1189620">
                    <a:moveTo>
                      <a:pt x="0" y="0"/>
                    </a:moveTo>
                    <a:lnTo>
                      <a:pt x="1060249" y="0"/>
                    </a:lnTo>
                    <a:lnTo>
                      <a:pt x="1060249" y="1189620"/>
                    </a:lnTo>
                    <a:lnTo>
                      <a:pt x="0" y="118962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58" name="TextBox 58"/>
              <p:cNvSpPr txBox="1"/>
              <p:nvPr/>
            </p:nvSpPr>
            <p:spPr>
              <a:xfrm>
                <a:off x="1371600" y="4183571"/>
                <a:ext cx="2569708" cy="121909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r">
                  <a:lnSpc>
                    <a:spcPts val="4981"/>
                  </a:lnSpc>
                </a:pPr>
                <a:r>
                  <a:rPr lang="en-US" sz="3558">
                    <a:solidFill>
                      <a:srgbClr val="483C59"/>
                    </a:solidFill>
                    <a:latin typeface="Ruda"/>
                    <a:ea typeface="Ruda"/>
                    <a:cs typeface="Ruda"/>
                    <a:sym typeface="Ruda"/>
                  </a:rPr>
                  <a:t>34.03 years (5.97)</a:t>
                </a:r>
              </a:p>
            </p:txBody>
          </p:sp>
        </p:grpSp>
        <p:grpSp>
          <p:nvGrpSpPr>
            <p:cNvPr id="67" name="Group 67"/>
            <p:cNvGrpSpPr/>
            <p:nvPr/>
          </p:nvGrpSpPr>
          <p:grpSpPr>
            <a:xfrm>
              <a:off x="5937840" y="2487397"/>
              <a:ext cx="3337476" cy="3337476"/>
              <a:chOff x="0" y="0"/>
              <a:chExt cx="13716000" cy="13716000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963F628B-BE5F-E153-479B-8AEA62E582C4}"/>
              </a:ext>
            </a:extLst>
          </p:cNvPr>
          <p:cNvGrpSpPr/>
          <p:nvPr/>
        </p:nvGrpSpPr>
        <p:grpSpPr>
          <a:xfrm>
            <a:off x="405846" y="3315200"/>
            <a:ext cx="10128012" cy="5524479"/>
            <a:chOff x="405846" y="3315200"/>
            <a:chExt cx="10128012" cy="5524479"/>
          </a:xfrm>
        </p:grpSpPr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8D84BB6B-F5DE-4492-1540-26C24CA7D53F}"/>
                </a:ext>
              </a:extLst>
            </p:cNvPr>
            <p:cNvGrpSpPr/>
            <p:nvPr/>
          </p:nvGrpSpPr>
          <p:grpSpPr>
            <a:xfrm>
              <a:off x="405846" y="6479212"/>
              <a:ext cx="8132152" cy="2360467"/>
              <a:chOff x="405846" y="6479212"/>
              <a:chExt cx="8132152" cy="2360467"/>
            </a:xfrm>
          </p:grpSpPr>
          <p:grpSp>
            <p:nvGrpSpPr>
              <p:cNvPr id="12" name="Group 12"/>
              <p:cNvGrpSpPr/>
              <p:nvPr/>
            </p:nvGrpSpPr>
            <p:grpSpPr>
              <a:xfrm>
                <a:off x="405846" y="6479212"/>
                <a:ext cx="8132152" cy="2360467"/>
                <a:chOff x="0" y="0"/>
                <a:chExt cx="1869842" cy="542747"/>
              </a:xfrm>
            </p:grpSpPr>
            <p:sp>
              <p:nvSpPr>
                <p:cNvPr id="13" name="Freeform 13"/>
                <p:cNvSpPr/>
                <p:nvPr/>
              </p:nvSpPr>
              <p:spPr>
                <a:xfrm>
                  <a:off x="1749" y="0"/>
                  <a:ext cx="1866344" cy="542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344" h="542747">
                      <a:moveTo>
                        <a:pt x="233615" y="0"/>
                      </a:moveTo>
                      <a:lnTo>
                        <a:pt x="1862917" y="0"/>
                      </a:lnTo>
                      <a:cubicBezTo>
                        <a:pt x="1864067" y="0"/>
                        <a:pt x="1865140" y="577"/>
                        <a:pt x="1865775" y="1535"/>
                      </a:cubicBezTo>
                      <a:cubicBezTo>
                        <a:pt x="1866409" y="2494"/>
                        <a:pt x="1866521" y="3707"/>
                        <a:pt x="1866072" y="4766"/>
                      </a:cubicBezTo>
                      <a:lnTo>
                        <a:pt x="1639927" y="537981"/>
                      </a:lnTo>
                      <a:cubicBezTo>
                        <a:pt x="1638702" y="540871"/>
                        <a:pt x="1635868" y="542747"/>
                        <a:pt x="1632729" y="542747"/>
                      </a:cubicBezTo>
                      <a:lnTo>
                        <a:pt x="3428" y="542747"/>
                      </a:lnTo>
                      <a:cubicBezTo>
                        <a:pt x="2278" y="542747"/>
                        <a:pt x="1205" y="542170"/>
                        <a:pt x="570" y="541212"/>
                      </a:cubicBezTo>
                      <a:cubicBezTo>
                        <a:pt x="-65" y="540253"/>
                        <a:pt x="-177" y="539040"/>
                        <a:pt x="272" y="537981"/>
                      </a:cubicBezTo>
                      <a:lnTo>
                        <a:pt x="226417" y="4766"/>
                      </a:lnTo>
                      <a:cubicBezTo>
                        <a:pt x="227643" y="1877"/>
                        <a:pt x="230477" y="0"/>
                        <a:pt x="233615" y="0"/>
                      </a:cubicBezTo>
                      <a:close/>
                    </a:path>
                  </a:pathLst>
                </a:custGeom>
                <a:solidFill>
                  <a:srgbClr val="27DAB8">
                    <a:alpha val="49804"/>
                  </a:srgbClr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14" name="TextBox 14"/>
                <p:cNvSpPr txBox="1"/>
                <p:nvPr/>
              </p:nvSpPr>
              <p:spPr>
                <a:xfrm>
                  <a:off x="254000" y="-38100"/>
                  <a:ext cx="1361842" cy="580847"/>
                </a:xfrm>
                <a:prstGeom prst="rect">
                  <a:avLst/>
                </a:prstGeom>
              </p:spPr>
              <p:txBody>
                <a:bodyPr lIns="60257" tIns="60257" rIns="60257" bIns="60257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grpSp>
            <p:nvGrpSpPr>
              <p:cNvPr id="15" name="Group 15"/>
              <p:cNvGrpSpPr/>
              <p:nvPr/>
            </p:nvGrpSpPr>
            <p:grpSpPr>
              <a:xfrm>
                <a:off x="1371600" y="6650982"/>
                <a:ext cx="1107408" cy="1107408"/>
                <a:chOff x="0" y="0"/>
                <a:chExt cx="1476544" cy="1476544"/>
              </a:xfrm>
            </p:grpSpPr>
            <p:grpSp>
              <p:nvGrpSpPr>
                <p:cNvPr id="16" name="Group 16"/>
                <p:cNvGrpSpPr/>
                <p:nvPr/>
              </p:nvGrpSpPr>
              <p:grpSpPr>
                <a:xfrm>
                  <a:off x="0" y="0"/>
                  <a:ext cx="1476544" cy="1476544"/>
                  <a:chOff x="0" y="0"/>
                  <a:chExt cx="812800" cy="812800"/>
                </a:xfrm>
              </p:grpSpPr>
              <p:sp>
                <p:nvSpPr>
                  <p:cNvPr id="17" name="Freeform 17"/>
                  <p:cNvSpPr/>
                  <p:nvPr/>
                </p:nvSpPr>
                <p:spPr>
                  <a:xfrm>
                    <a:off x="0" y="0"/>
                    <a:ext cx="812800" cy="812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812800">
                        <a:moveTo>
                          <a:pt x="406400" y="0"/>
                        </a:moveTo>
                        <a:cubicBezTo>
                          <a:pt x="181951" y="0"/>
                          <a:pt x="0" y="181951"/>
                          <a:pt x="0" y="406400"/>
                        </a:cubicBezTo>
                        <a:cubicBezTo>
                          <a:pt x="0" y="630849"/>
                          <a:pt x="181951" y="812800"/>
                          <a:pt x="406400" y="812800"/>
                        </a:cubicBezTo>
                        <a:cubicBezTo>
                          <a:pt x="630849" y="812800"/>
                          <a:pt x="812800" y="630849"/>
                          <a:pt x="812800" y="406400"/>
                        </a:cubicBezTo>
                        <a:cubicBezTo>
                          <a:pt x="812800" y="181951"/>
                          <a:pt x="630849" y="0"/>
                          <a:pt x="406400" y="0"/>
                        </a:cubicBezTo>
                        <a:close/>
                      </a:path>
                    </a:pathLst>
                  </a:custGeom>
                  <a:solidFill>
                    <a:srgbClr val="FFF9F3"/>
                  </a:solidFill>
                </p:spPr>
                <p:txBody>
                  <a:bodyPr/>
                  <a:lstStyle/>
                  <a:p>
                    <a:endParaRPr lang="fr-BE"/>
                  </a:p>
                </p:txBody>
              </p:sp>
              <p:sp>
                <p:nvSpPr>
                  <p:cNvPr id="18" name="TextBox 18"/>
                  <p:cNvSpPr txBox="1"/>
                  <p:nvPr/>
                </p:nvSpPr>
                <p:spPr>
                  <a:xfrm>
                    <a:off x="76200" y="38100"/>
                    <a:ext cx="660400" cy="698500"/>
                  </a:xfrm>
                  <a:prstGeom prst="rect">
                    <a:avLst/>
                  </a:prstGeom>
                </p:spPr>
                <p:txBody>
                  <a:bodyPr lIns="16106" tIns="16106" rIns="16106" bIns="16106" rtlCol="0" anchor="ctr"/>
                  <a:lstStyle/>
                  <a:p>
                    <a:pPr algn="ctr">
                      <a:lnSpc>
                        <a:spcPts val="2659"/>
                      </a:lnSpc>
                    </a:pPr>
                    <a:endParaRPr/>
                  </a:p>
                </p:txBody>
              </p:sp>
            </p:grpSp>
            <p:sp>
              <p:nvSpPr>
                <p:cNvPr id="19" name="Freeform 19"/>
                <p:cNvSpPr/>
                <p:nvPr/>
              </p:nvSpPr>
              <p:spPr>
                <a:xfrm>
                  <a:off x="234774" y="191573"/>
                  <a:ext cx="1006995" cy="1129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995" h="1129868">
                      <a:moveTo>
                        <a:pt x="0" y="0"/>
                      </a:moveTo>
                      <a:lnTo>
                        <a:pt x="1006995" y="0"/>
                      </a:lnTo>
                      <a:lnTo>
                        <a:pt x="1006995" y="1129868"/>
                      </a:lnTo>
                      <a:lnTo>
                        <a:pt x="0" y="1129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20" name="Group 20"/>
              <p:cNvGrpSpPr/>
              <p:nvPr/>
            </p:nvGrpSpPr>
            <p:grpSpPr>
              <a:xfrm>
                <a:off x="2655532" y="7621621"/>
                <a:ext cx="1107408" cy="1107408"/>
                <a:chOff x="0" y="0"/>
                <a:chExt cx="1476544" cy="1476544"/>
              </a:xfrm>
            </p:grpSpPr>
            <p:grpSp>
              <p:nvGrpSpPr>
                <p:cNvPr id="21" name="Group 21"/>
                <p:cNvGrpSpPr/>
                <p:nvPr/>
              </p:nvGrpSpPr>
              <p:grpSpPr>
                <a:xfrm>
                  <a:off x="0" y="0"/>
                  <a:ext cx="1476544" cy="1476544"/>
                  <a:chOff x="0" y="0"/>
                  <a:chExt cx="812800" cy="812800"/>
                </a:xfrm>
              </p:grpSpPr>
              <p:sp>
                <p:nvSpPr>
                  <p:cNvPr id="22" name="Freeform 22"/>
                  <p:cNvSpPr/>
                  <p:nvPr/>
                </p:nvSpPr>
                <p:spPr>
                  <a:xfrm>
                    <a:off x="0" y="0"/>
                    <a:ext cx="812800" cy="812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812800">
                        <a:moveTo>
                          <a:pt x="406400" y="0"/>
                        </a:moveTo>
                        <a:cubicBezTo>
                          <a:pt x="181951" y="0"/>
                          <a:pt x="0" y="181951"/>
                          <a:pt x="0" y="406400"/>
                        </a:cubicBezTo>
                        <a:cubicBezTo>
                          <a:pt x="0" y="630849"/>
                          <a:pt x="181951" y="812800"/>
                          <a:pt x="406400" y="812800"/>
                        </a:cubicBezTo>
                        <a:cubicBezTo>
                          <a:pt x="630849" y="812800"/>
                          <a:pt x="812800" y="630849"/>
                          <a:pt x="812800" y="406400"/>
                        </a:cubicBezTo>
                        <a:cubicBezTo>
                          <a:pt x="812800" y="181951"/>
                          <a:pt x="630849" y="0"/>
                          <a:pt x="406400" y="0"/>
                        </a:cubicBezTo>
                        <a:close/>
                      </a:path>
                    </a:pathLst>
                  </a:custGeom>
                  <a:solidFill>
                    <a:srgbClr val="FFF9F3"/>
                  </a:solidFill>
                </p:spPr>
                <p:txBody>
                  <a:bodyPr/>
                  <a:lstStyle/>
                  <a:p>
                    <a:endParaRPr lang="fr-BE"/>
                  </a:p>
                </p:txBody>
              </p:sp>
              <p:sp>
                <p:nvSpPr>
                  <p:cNvPr id="23" name="TextBox 23"/>
                  <p:cNvSpPr txBox="1"/>
                  <p:nvPr/>
                </p:nvSpPr>
                <p:spPr>
                  <a:xfrm>
                    <a:off x="76200" y="38100"/>
                    <a:ext cx="660400" cy="698500"/>
                  </a:xfrm>
                  <a:prstGeom prst="rect">
                    <a:avLst/>
                  </a:prstGeom>
                </p:spPr>
                <p:txBody>
                  <a:bodyPr lIns="16106" tIns="16106" rIns="16106" bIns="16106" rtlCol="0" anchor="ctr"/>
                  <a:lstStyle/>
                  <a:p>
                    <a:pPr algn="ctr">
                      <a:lnSpc>
                        <a:spcPts val="2659"/>
                      </a:lnSpc>
                    </a:pPr>
                    <a:endParaRPr/>
                  </a:p>
                </p:txBody>
              </p:sp>
            </p:grpSp>
            <p:sp>
              <p:nvSpPr>
                <p:cNvPr id="24" name="Freeform 24"/>
                <p:cNvSpPr/>
                <p:nvPr/>
              </p:nvSpPr>
              <p:spPr>
                <a:xfrm>
                  <a:off x="316935" y="315349"/>
                  <a:ext cx="842674" cy="845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674" h="845846">
                      <a:moveTo>
                        <a:pt x="0" y="0"/>
                      </a:moveTo>
                      <a:lnTo>
                        <a:pt x="842674" y="0"/>
                      </a:lnTo>
                      <a:lnTo>
                        <a:pt x="842674" y="845846"/>
                      </a:lnTo>
                      <a:lnTo>
                        <a:pt x="0" y="8458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sp>
            <p:nvSpPr>
              <p:cNvPr id="56" name="TextBox 56"/>
              <p:cNvSpPr txBox="1"/>
              <p:nvPr/>
            </p:nvSpPr>
            <p:spPr>
              <a:xfrm>
                <a:off x="2655532" y="6872502"/>
                <a:ext cx="4479856" cy="59769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4981"/>
                  </a:lnSpc>
                </a:pPr>
                <a:r>
                  <a:rPr lang="en-US" sz="3558">
                    <a:solidFill>
                      <a:srgbClr val="483C59"/>
                    </a:solidFill>
                    <a:latin typeface="Ruda"/>
                    <a:ea typeface="Ruda"/>
                    <a:cs typeface="Ruda"/>
                    <a:sym typeface="Ruda"/>
                  </a:rPr>
                  <a:t>16.07 months (0.64)</a:t>
                </a:r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4042764" y="7843142"/>
                <a:ext cx="3260021" cy="59769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just">
                  <a:lnSpc>
                    <a:spcPts val="4981"/>
                  </a:lnSpc>
                </a:pPr>
                <a:r>
                  <a:rPr lang="en-US" sz="3558" dirty="0">
                    <a:solidFill>
                      <a:srgbClr val="483C59"/>
                    </a:solidFill>
                    <a:latin typeface="Ruda"/>
                    <a:ea typeface="Ruda"/>
                    <a:cs typeface="Ruda"/>
                    <a:sym typeface="Ruda"/>
                  </a:rPr>
                  <a:t>57.5% of boys</a:t>
                </a:r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>
              <a:off x="8705558" y="3315200"/>
              <a:ext cx="1828300" cy="1828300"/>
              <a:chOff x="0" y="0"/>
              <a:chExt cx="13716000" cy="13716000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71772" t="-88857" r="-225278" b="-158518"/>
                </a:stretch>
              </a:blipFill>
              <a:ln w="38100" cap="sq">
                <a:gradFill>
                  <a:gsLst>
                    <a:gs pos="0">
                      <a:srgbClr val="B4D435">
                        <a:alpha val="100000"/>
                      </a:srgbClr>
                    </a:gs>
                    <a:gs pos="50000">
                      <a:srgbClr val="27DAB8">
                        <a:alpha val="100000"/>
                      </a:srgbClr>
                    </a:gs>
                    <a:gs pos="100000">
                      <a:srgbClr val="27DAB8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</p:grpSp>
      <p:grpSp>
        <p:nvGrpSpPr>
          <p:cNvPr id="71" name="Group 71"/>
          <p:cNvGrpSpPr/>
          <p:nvPr/>
        </p:nvGrpSpPr>
        <p:grpSpPr>
          <a:xfrm>
            <a:off x="-1198608" y="424517"/>
            <a:ext cx="4165103" cy="1208366"/>
            <a:chOff x="0" y="0"/>
            <a:chExt cx="957691" cy="277842"/>
          </a:xfrm>
        </p:grpSpPr>
        <p:sp>
          <p:nvSpPr>
            <p:cNvPr id="72" name="Freeform 72"/>
            <p:cNvSpPr/>
            <p:nvPr/>
          </p:nvSpPr>
          <p:spPr>
            <a:xfrm>
              <a:off x="5355" y="0"/>
              <a:ext cx="946980" cy="277842"/>
            </a:xfrm>
            <a:custGeom>
              <a:avLst/>
              <a:gdLst/>
              <a:ahLst/>
              <a:cxnLst/>
              <a:rect l="l" t="t" r="r" b="b"/>
              <a:pathLst>
                <a:path w="946980" h="277842">
                  <a:moveTo>
                    <a:pt x="234939" y="0"/>
                  </a:moveTo>
                  <a:lnTo>
                    <a:pt x="942229" y="0"/>
                  </a:lnTo>
                  <a:cubicBezTo>
                    <a:pt x="944070" y="0"/>
                    <a:pt x="945745" y="1064"/>
                    <a:pt x="946529" y="2730"/>
                  </a:cubicBezTo>
                  <a:cubicBezTo>
                    <a:pt x="947312" y="4396"/>
                    <a:pt x="947062" y="6365"/>
                    <a:pt x="945888" y="7783"/>
                  </a:cubicBezTo>
                  <a:lnTo>
                    <a:pt x="728596" y="270059"/>
                  </a:lnTo>
                  <a:cubicBezTo>
                    <a:pt x="724512" y="274989"/>
                    <a:pt x="718443" y="277842"/>
                    <a:pt x="712041" y="277842"/>
                  </a:cubicBezTo>
                  <a:lnTo>
                    <a:pt x="4752" y="277842"/>
                  </a:lnTo>
                  <a:cubicBezTo>
                    <a:pt x="2911" y="277842"/>
                    <a:pt x="1235" y="276778"/>
                    <a:pt x="452" y="275112"/>
                  </a:cubicBezTo>
                  <a:cubicBezTo>
                    <a:pt x="-331" y="273446"/>
                    <a:pt x="-82" y="271477"/>
                    <a:pt x="1093" y="270059"/>
                  </a:cubicBezTo>
                  <a:lnTo>
                    <a:pt x="218384" y="7783"/>
                  </a:lnTo>
                  <a:cubicBezTo>
                    <a:pt x="222469" y="2853"/>
                    <a:pt x="228538" y="0"/>
                    <a:pt x="234939" y="0"/>
                  </a:cubicBez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254000" y="-38100"/>
              <a:ext cx="449691" cy="315942"/>
            </a:xfrm>
            <a:prstGeom prst="rect">
              <a:avLst/>
            </a:prstGeom>
          </p:spPr>
          <p:txBody>
            <a:bodyPr lIns="60257" tIns="60257" rIns="60257" bIns="6025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4" name="TextBox 74"/>
          <p:cNvSpPr txBox="1"/>
          <p:nvPr/>
        </p:nvSpPr>
        <p:spPr>
          <a:xfrm>
            <a:off x="405846" y="558809"/>
            <a:ext cx="5877230" cy="937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9"/>
              </a:lnSpc>
            </a:pPr>
            <a:r>
              <a:rPr lang="en-US" sz="5478">
                <a:solidFill>
                  <a:srgbClr val="FFF9F3"/>
                </a:solidFill>
                <a:latin typeface="Contrail One"/>
                <a:ea typeface="Contrail One"/>
                <a:cs typeface="Contrail One"/>
                <a:sym typeface="Contrail One"/>
              </a:rPr>
              <a:t>Who ?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e 88">
            <a:extLst>
              <a:ext uri="{FF2B5EF4-FFF2-40B4-BE49-F238E27FC236}">
                <a16:creationId xmlns:a16="http://schemas.microsoft.com/office/drawing/2014/main" id="{22E36836-9EF9-B79C-D561-5D8331AA9860}"/>
              </a:ext>
            </a:extLst>
          </p:cNvPr>
          <p:cNvGrpSpPr/>
          <p:nvPr/>
        </p:nvGrpSpPr>
        <p:grpSpPr>
          <a:xfrm>
            <a:off x="-1371852" y="6732721"/>
            <a:ext cx="19332242" cy="2715981"/>
            <a:chOff x="-1371852" y="6732721"/>
            <a:chExt cx="19332242" cy="2715981"/>
          </a:xfrm>
        </p:grpSpPr>
        <p:grpSp>
          <p:nvGrpSpPr>
            <p:cNvPr id="35" name="Group 35"/>
            <p:cNvGrpSpPr/>
            <p:nvPr/>
          </p:nvGrpSpPr>
          <p:grpSpPr>
            <a:xfrm>
              <a:off x="-1371852" y="6732721"/>
              <a:ext cx="19332242" cy="2715981"/>
              <a:chOff x="0" y="0"/>
              <a:chExt cx="5272628" cy="74075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462" y="0"/>
                <a:ext cx="5271703" cy="740750"/>
              </a:xfrm>
              <a:custGeom>
                <a:avLst/>
                <a:gdLst/>
                <a:ahLst/>
                <a:cxnLst/>
                <a:rect l="l" t="t" r="r" b="b"/>
                <a:pathLst>
                  <a:path w="5271703" h="740750">
                    <a:moveTo>
                      <a:pt x="231479" y="0"/>
                    </a:moveTo>
                    <a:lnTo>
                      <a:pt x="5270412" y="0"/>
                    </a:lnTo>
                    <a:cubicBezTo>
                      <a:pt x="5270823" y="0"/>
                      <a:pt x="5271209" y="195"/>
                      <a:pt x="5271452" y="526"/>
                    </a:cubicBezTo>
                    <a:cubicBezTo>
                      <a:pt x="5271696" y="856"/>
                      <a:pt x="5271767" y="1283"/>
                      <a:pt x="5271646" y="1675"/>
                    </a:cubicBezTo>
                    <a:lnTo>
                      <a:pt x="5042499" y="739075"/>
                    </a:lnTo>
                    <a:cubicBezTo>
                      <a:pt x="5042190" y="740071"/>
                      <a:pt x="5041268" y="740750"/>
                      <a:pt x="5040225" y="740750"/>
                    </a:cubicBezTo>
                    <a:lnTo>
                      <a:pt x="1292" y="740750"/>
                    </a:lnTo>
                    <a:cubicBezTo>
                      <a:pt x="881" y="740750"/>
                      <a:pt x="495" y="740555"/>
                      <a:pt x="252" y="740224"/>
                    </a:cubicBezTo>
                    <a:cubicBezTo>
                      <a:pt x="8" y="739894"/>
                      <a:pt x="-63" y="739467"/>
                      <a:pt x="58" y="739075"/>
                    </a:cubicBezTo>
                    <a:lnTo>
                      <a:pt x="229205" y="1675"/>
                    </a:lnTo>
                    <a:cubicBezTo>
                      <a:pt x="229515" y="679"/>
                      <a:pt x="230436" y="0"/>
                      <a:pt x="231479" y="0"/>
                    </a:cubicBezTo>
                    <a:close/>
                  </a:path>
                </a:pathLst>
              </a:custGeom>
              <a:solidFill>
                <a:srgbClr val="27DAB8">
                  <a:alpha val="18824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254000" y="-38100"/>
                <a:ext cx="4764628" cy="778850"/>
              </a:xfrm>
              <a:prstGeom prst="rect">
                <a:avLst/>
              </a:prstGeom>
            </p:spPr>
            <p:txBody>
              <a:bodyPr lIns="63069" tIns="63069" rIns="63069" bIns="6306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3" name="AutoShape 43"/>
            <p:cNvSpPr/>
            <p:nvPr/>
          </p:nvSpPr>
          <p:spPr>
            <a:xfrm>
              <a:off x="3930230" y="8218911"/>
              <a:ext cx="1898709" cy="0"/>
            </a:xfrm>
            <a:prstGeom prst="line">
              <a:avLst/>
            </a:prstGeom>
            <a:ln w="61377" cap="flat">
              <a:solidFill>
                <a:srgbClr val="373F40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grpSp>
          <p:nvGrpSpPr>
            <p:cNvPr id="44" name="Group 44"/>
            <p:cNvGrpSpPr/>
            <p:nvPr/>
          </p:nvGrpSpPr>
          <p:grpSpPr>
            <a:xfrm>
              <a:off x="1647291" y="7102536"/>
              <a:ext cx="1805083" cy="845091"/>
              <a:chOff x="0" y="-23692"/>
              <a:chExt cx="349766" cy="163751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335010" cy="125651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125651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125651"/>
                    </a:lnTo>
                    <a:lnTo>
                      <a:pt x="0" y="125651"/>
                    </a:lnTo>
                    <a:close/>
                  </a:path>
                </a:pathLst>
              </a:custGeom>
              <a:solidFill>
                <a:srgbClr val="DF811E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14756" y="-23692"/>
                <a:ext cx="335010" cy="1637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Couple time</a:t>
                </a:r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1647291" y="7751000"/>
              <a:ext cx="1805083" cy="845091"/>
              <a:chOff x="0" y="-23692"/>
              <a:chExt cx="349766" cy="163751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335010" cy="125651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125651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125651"/>
                    </a:lnTo>
                    <a:lnTo>
                      <a:pt x="0" y="125651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14756" y="-23692"/>
                <a:ext cx="335010" cy="1637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Child time</a:t>
                </a:r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1647291" y="8361754"/>
              <a:ext cx="1805083" cy="845091"/>
              <a:chOff x="0" y="-23692"/>
              <a:chExt cx="349766" cy="163751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335010" cy="125651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125651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125651"/>
                    </a:lnTo>
                    <a:lnTo>
                      <a:pt x="0" y="125651"/>
                    </a:lnTo>
                    <a:close/>
                  </a:path>
                </a:pathLst>
              </a:custGeom>
              <a:solidFill>
                <a:srgbClr val="DF811E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14756" y="-23692"/>
                <a:ext cx="335010" cy="1637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Triad time</a:t>
                </a:r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>
              <a:off x="761580" y="7066215"/>
              <a:ext cx="1189658" cy="1189658"/>
              <a:chOff x="0" y="0"/>
              <a:chExt cx="13716000" cy="137160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>
              <a:off x="761580" y="8097813"/>
              <a:ext cx="1189658" cy="1189658"/>
              <a:chOff x="0" y="0"/>
              <a:chExt cx="13716000" cy="1371600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sp>
          <p:nvSpPr>
            <p:cNvPr id="57" name="Freeform 57"/>
            <p:cNvSpPr/>
            <p:nvPr/>
          </p:nvSpPr>
          <p:spPr>
            <a:xfrm>
              <a:off x="4609622" y="7592529"/>
              <a:ext cx="587856" cy="996366"/>
            </a:xfrm>
            <a:custGeom>
              <a:avLst/>
              <a:gdLst/>
              <a:ahLst/>
              <a:cxnLst/>
              <a:rect l="l" t="t" r="r" b="b"/>
              <a:pathLst>
                <a:path w="783808" h="1328488">
                  <a:moveTo>
                    <a:pt x="0" y="0"/>
                  </a:moveTo>
                  <a:lnTo>
                    <a:pt x="783808" y="0"/>
                  </a:lnTo>
                  <a:lnTo>
                    <a:pt x="783808" y="1328487"/>
                  </a:lnTo>
                  <a:lnTo>
                    <a:pt x="0" y="1328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grpSp>
          <p:nvGrpSpPr>
            <p:cNvPr id="58" name="Group 58"/>
            <p:cNvGrpSpPr/>
            <p:nvPr/>
          </p:nvGrpSpPr>
          <p:grpSpPr>
            <a:xfrm>
              <a:off x="7925710" y="7505704"/>
              <a:ext cx="2140724" cy="881747"/>
              <a:chOff x="-3440" y="-18225"/>
              <a:chExt cx="252447" cy="10398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249007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249007" h="65880">
                    <a:moveTo>
                      <a:pt x="0" y="0"/>
                    </a:moveTo>
                    <a:lnTo>
                      <a:pt x="249007" y="0"/>
                    </a:lnTo>
                    <a:lnTo>
                      <a:pt x="249007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-3440" y="-18225"/>
                <a:ext cx="249007" cy="103980"/>
              </a:xfrm>
              <a:prstGeom prst="rect">
                <a:avLst/>
              </a:prstGeom>
            </p:spPr>
            <p:txBody>
              <a:bodyPr lIns="63069" tIns="63069" rIns="63069" bIns="63069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EAD</a:t>
                </a:r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>
              <a:off x="7925710" y="8016444"/>
              <a:ext cx="2140724" cy="881747"/>
              <a:chOff x="-3440" y="-23876"/>
              <a:chExt cx="252447" cy="103980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249007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249007" h="65880">
                    <a:moveTo>
                      <a:pt x="0" y="0"/>
                    </a:moveTo>
                    <a:lnTo>
                      <a:pt x="249007" y="0"/>
                    </a:lnTo>
                    <a:lnTo>
                      <a:pt x="249007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DF811E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-3440" y="-23876"/>
                <a:ext cx="249007" cy="103980"/>
              </a:xfrm>
              <a:prstGeom prst="rect">
                <a:avLst/>
              </a:prstGeom>
            </p:spPr>
            <p:txBody>
              <a:bodyPr lIns="63069" tIns="63069" rIns="63069" bIns="63069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EAT</a:t>
                </a:r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>
              <a:off x="6970001" y="7578541"/>
              <a:ext cx="1280741" cy="1280741"/>
              <a:chOff x="0" y="0"/>
              <a:chExt cx="13716000" cy="13716000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 dirty="0"/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>
              <a:off x="9667757" y="7578541"/>
              <a:ext cx="1280741" cy="1280741"/>
              <a:chOff x="0" y="0"/>
              <a:chExt cx="13716000" cy="13716000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BEA64946-DC2F-0B42-D9DC-9B611F223D5B}"/>
              </a:ext>
            </a:extLst>
          </p:cNvPr>
          <p:cNvGrpSpPr/>
          <p:nvPr/>
        </p:nvGrpSpPr>
        <p:grpSpPr>
          <a:xfrm>
            <a:off x="-1290147" y="2593324"/>
            <a:ext cx="19332241" cy="2715981"/>
            <a:chOff x="-1290147" y="2593324"/>
            <a:chExt cx="19332241" cy="2715981"/>
          </a:xfrm>
        </p:grpSpPr>
        <p:grpSp>
          <p:nvGrpSpPr>
            <p:cNvPr id="13" name="Group 13"/>
            <p:cNvGrpSpPr/>
            <p:nvPr/>
          </p:nvGrpSpPr>
          <p:grpSpPr>
            <a:xfrm>
              <a:off x="-1290147" y="2593324"/>
              <a:ext cx="19332241" cy="2715981"/>
              <a:chOff x="0" y="0"/>
              <a:chExt cx="5272628" cy="74075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74" y="0"/>
                <a:ext cx="5271480" cy="740750"/>
              </a:xfrm>
              <a:custGeom>
                <a:avLst/>
                <a:gdLst/>
                <a:ahLst/>
                <a:cxnLst/>
                <a:rect l="l" t="t" r="r" b="b"/>
                <a:pathLst>
                  <a:path w="5271480" h="740750">
                    <a:moveTo>
                      <a:pt x="231791" y="0"/>
                    </a:moveTo>
                    <a:lnTo>
                      <a:pt x="5269877" y="0"/>
                    </a:lnTo>
                    <a:cubicBezTo>
                      <a:pt x="5270386" y="0"/>
                      <a:pt x="5270865" y="242"/>
                      <a:pt x="5271168" y="653"/>
                    </a:cubicBezTo>
                    <a:cubicBezTo>
                      <a:pt x="5271470" y="1063"/>
                      <a:pt x="5271559" y="1593"/>
                      <a:pt x="5271408" y="2079"/>
                    </a:cubicBezTo>
                    <a:lnTo>
                      <a:pt x="5042513" y="738671"/>
                    </a:lnTo>
                    <a:cubicBezTo>
                      <a:pt x="5042129" y="739907"/>
                      <a:pt x="5040984" y="740750"/>
                      <a:pt x="5039689" y="740750"/>
                    </a:cubicBezTo>
                    <a:lnTo>
                      <a:pt x="1604" y="740750"/>
                    </a:lnTo>
                    <a:cubicBezTo>
                      <a:pt x="1094" y="740750"/>
                      <a:pt x="615" y="740508"/>
                      <a:pt x="312" y="740097"/>
                    </a:cubicBezTo>
                    <a:cubicBezTo>
                      <a:pt x="10" y="739687"/>
                      <a:pt x="-79" y="739157"/>
                      <a:pt x="72" y="738671"/>
                    </a:cubicBezTo>
                    <a:lnTo>
                      <a:pt x="228967" y="2079"/>
                    </a:lnTo>
                    <a:cubicBezTo>
                      <a:pt x="229352" y="843"/>
                      <a:pt x="230496" y="0"/>
                      <a:pt x="231791" y="0"/>
                    </a:cubicBezTo>
                    <a:close/>
                  </a:path>
                </a:pathLst>
              </a:custGeom>
              <a:solidFill>
                <a:srgbClr val="CDE471">
                  <a:alpha val="18824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254000" y="-38100"/>
                <a:ext cx="4764628" cy="7788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381812" y="3173745"/>
              <a:ext cx="3374175" cy="1878989"/>
              <a:chOff x="0" y="0"/>
              <a:chExt cx="4498900" cy="2505319"/>
            </a:xfrm>
          </p:grpSpPr>
          <p:grpSp>
            <p:nvGrpSpPr>
              <p:cNvPr id="17" name="Group 17"/>
              <p:cNvGrpSpPr/>
              <p:nvPr/>
            </p:nvGrpSpPr>
            <p:grpSpPr>
              <a:xfrm>
                <a:off x="1485767" y="780681"/>
                <a:ext cx="3013133" cy="888305"/>
                <a:chOff x="-17693" y="-21529"/>
                <a:chExt cx="352703" cy="103980"/>
              </a:xfrm>
            </p:grpSpPr>
            <p:sp>
              <p:nvSpPr>
                <p:cNvPr id="18" name="Freeform 18"/>
                <p:cNvSpPr/>
                <p:nvPr/>
              </p:nvSpPr>
              <p:spPr>
                <a:xfrm>
                  <a:off x="0" y="0"/>
                  <a:ext cx="335010" cy="65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10" h="65880">
                      <a:moveTo>
                        <a:pt x="0" y="0"/>
                      </a:moveTo>
                      <a:lnTo>
                        <a:pt x="335010" y="0"/>
                      </a:lnTo>
                      <a:lnTo>
                        <a:pt x="335010" y="65880"/>
                      </a:lnTo>
                      <a:lnTo>
                        <a:pt x="0" y="65880"/>
                      </a:lnTo>
                      <a:close/>
                    </a:path>
                  </a:pathLst>
                </a:custGeom>
                <a:solidFill>
                  <a:srgbClr val="483C59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19" name="TextBox 19"/>
                <p:cNvSpPr txBox="1"/>
                <p:nvPr/>
              </p:nvSpPr>
              <p:spPr>
                <a:xfrm>
                  <a:off x="-17693" y="-21529"/>
                  <a:ext cx="335010" cy="10398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r">
                    <a:lnSpc>
                      <a:spcPts val="2659"/>
                    </a:lnSpc>
                  </a:pPr>
                  <a:r>
                    <a:rPr lang="en-US" sz="1899" dirty="0">
                      <a:solidFill>
                        <a:srgbClr val="FFFFFF"/>
                      </a:solidFill>
                      <a:latin typeface="Contrail One"/>
                      <a:ea typeface="Contrail One"/>
                      <a:cs typeface="Contrail One"/>
                      <a:sym typeface="Contrail One"/>
                    </a:rPr>
                    <a:t>EAD  </a:t>
                  </a:r>
                </a:p>
              </p:txBody>
            </p:sp>
          </p:grpSp>
          <p:grpSp>
            <p:nvGrpSpPr>
              <p:cNvPr id="20" name="Group 20"/>
              <p:cNvGrpSpPr/>
              <p:nvPr/>
            </p:nvGrpSpPr>
            <p:grpSpPr>
              <a:xfrm>
                <a:off x="0" y="576111"/>
                <a:ext cx="1929208" cy="1929208"/>
                <a:chOff x="0" y="0"/>
                <a:chExt cx="13716000" cy="13716000"/>
              </a:xfrm>
            </p:grpSpPr>
            <p:sp>
              <p:nvSpPr>
                <p:cNvPr id="21" name="Freeform 21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2"/>
                  <a:stretch>
                    <a:fillRect l="-68891" t="-27770" r="-170214" b="-69527"/>
                  </a:stretch>
                </a:blipFill>
                <a:ln w="38100" cap="sq">
                  <a:solidFill>
                    <a:srgbClr val="1F3958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22" name="Group 22"/>
              <p:cNvGrpSpPr/>
              <p:nvPr/>
            </p:nvGrpSpPr>
            <p:grpSpPr>
              <a:xfrm>
                <a:off x="1636918" y="0"/>
                <a:ext cx="1929208" cy="1929208"/>
                <a:chOff x="0" y="0"/>
                <a:chExt cx="13716000" cy="13716000"/>
              </a:xfrm>
            </p:grpSpPr>
            <p:sp>
              <p:nvSpPr>
                <p:cNvPr id="23" name="Freeform 23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2"/>
                  <a:stretch>
                    <a:fillRect l="-213383" t="-37957" r="-49885" b="-73399"/>
                  </a:stretch>
                </a:blipFill>
                <a:ln w="38100" cap="sq">
                  <a:solidFill>
                    <a:srgbClr val="5DA5E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 dirty="0"/>
                </a:p>
              </p:txBody>
            </p:sp>
          </p:grpSp>
        </p:grpSp>
        <p:sp>
          <p:nvSpPr>
            <p:cNvPr id="24" name="Freeform 24"/>
            <p:cNvSpPr/>
            <p:nvPr/>
          </p:nvSpPr>
          <p:spPr>
            <a:xfrm>
              <a:off x="4879584" y="3714904"/>
              <a:ext cx="1287551" cy="796672"/>
            </a:xfrm>
            <a:custGeom>
              <a:avLst/>
              <a:gdLst/>
              <a:ahLst/>
              <a:cxnLst/>
              <a:rect l="l" t="t" r="r" b="b"/>
              <a:pathLst>
                <a:path w="1287551" h="796672">
                  <a:moveTo>
                    <a:pt x="0" y="0"/>
                  </a:moveTo>
                  <a:lnTo>
                    <a:pt x="1287551" y="0"/>
                  </a:lnTo>
                  <a:lnTo>
                    <a:pt x="1287551" y="796672"/>
                  </a:lnTo>
                  <a:lnTo>
                    <a:pt x="0" y="796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6347908" y="3633923"/>
              <a:ext cx="587856" cy="996366"/>
            </a:xfrm>
            <a:custGeom>
              <a:avLst/>
              <a:gdLst/>
              <a:ahLst/>
              <a:cxnLst/>
              <a:rect l="l" t="t" r="r" b="b"/>
              <a:pathLst>
                <a:path w="587856" h="996366">
                  <a:moveTo>
                    <a:pt x="0" y="0"/>
                  </a:moveTo>
                  <a:lnTo>
                    <a:pt x="587855" y="0"/>
                  </a:lnTo>
                  <a:lnTo>
                    <a:pt x="587855" y="996366"/>
                  </a:lnTo>
                  <a:lnTo>
                    <a:pt x="0" y="996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3755987" y="4687439"/>
              <a:ext cx="3534745" cy="3565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24"/>
                </a:lnSpc>
              </a:pPr>
              <a:r>
                <a:rPr lang="en-US" sz="2089" dirty="0">
                  <a:solidFill>
                    <a:srgbClr val="483C59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Thoughts and/or Feelings ?</a:t>
              </a:r>
            </a:p>
          </p:txBody>
        </p:sp>
        <p:grpSp>
          <p:nvGrpSpPr>
            <p:cNvPr id="70" name="Group 70"/>
            <p:cNvGrpSpPr/>
            <p:nvPr/>
          </p:nvGrpSpPr>
          <p:grpSpPr>
            <a:xfrm>
              <a:off x="7407071" y="3410796"/>
              <a:ext cx="3866552" cy="1404888"/>
              <a:chOff x="0" y="0"/>
              <a:chExt cx="5155404" cy="1873184"/>
            </a:xfrm>
          </p:grpSpPr>
          <p:grpSp>
            <p:nvGrpSpPr>
              <p:cNvPr id="71" name="Group 71"/>
              <p:cNvGrpSpPr/>
              <p:nvPr/>
            </p:nvGrpSpPr>
            <p:grpSpPr>
              <a:xfrm>
                <a:off x="0" y="485793"/>
                <a:ext cx="2939817" cy="888305"/>
                <a:chOff x="0" y="-19828"/>
                <a:chExt cx="344121" cy="103980"/>
              </a:xfrm>
            </p:grpSpPr>
            <p:sp>
              <p:nvSpPr>
                <p:cNvPr id="72" name="Freeform 72"/>
                <p:cNvSpPr/>
                <p:nvPr/>
              </p:nvSpPr>
              <p:spPr>
                <a:xfrm>
                  <a:off x="0" y="0"/>
                  <a:ext cx="335010" cy="65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10" h="65880">
                      <a:moveTo>
                        <a:pt x="0" y="0"/>
                      </a:moveTo>
                      <a:lnTo>
                        <a:pt x="335010" y="0"/>
                      </a:lnTo>
                      <a:lnTo>
                        <a:pt x="335010" y="65880"/>
                      </a:lnTo>
                      <a:lnTo>
                        <a:pt x="0" y="65880"/>
                      </a:lnTo>
                      <a:close/>
                    </a:path>
                  </a:pathLst>
                </a:custGeom>
                <a:solidFill>
                  <a:srgbClr val="DF811E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73" name="TextBox 73"/>
                <p:cNvSpPr txBox="1"/>
                <p:nvPr/>
              </p:nvSpPr>
              <p:spPr>
                <a:xfrm>
                  <a:off x="9111" y="-19828"/>
                  <a:ext cx="335010" cy="10398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l">
                    <a:lnSpc>
                      <a:spcPts val="2659"/>
                    </a:lnSpc>
                  </a:pPr>
                  <a:r>
                    <a:rPr lang="en-US" sz="1899" dirty="0">
                      <a:solidFill>
                        <a:srgbClr val="483C59"/>
                      </a:solidFill>
                      <a:latin typeface="Contrail One"/>
                      <a:ea typeface="Contrail One"/>
                      <a:cs typeface="Contrail One"/>
                      <a:sym typeface="Contrail One"/>
                    </a:rPr>
                    <a:t>  EAT</a:t>
                  </a:r>
                </a:p>
              </p:txBody>
            </p:sp>
          </p:grpSp>
          <p:grpSp>
            <p:nvGrpSpPr>
              <p:cNvPr id="74" name="Group 74"/>
              <p:cNvGrpSpPr/>
              <p:nvPr/>
            </p:nvGrpSpPr>
            <p:grpSpPr>
              <a:xfrm>
                <a:off x="3524017" y="215007"/>
                <a:ext cx="1631387" cy="1631387"/>
                <a:chOff x="0" y="0"/>
                <a:chExt cx="13716000" cy="13716000"/>
              </a:xfrm>
            </p:grpSpPr>
            <p:sp>
              <p:nvSpPr>
                <p:cNvPr id="75" name="Freeform 75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2"/>
                  <a:stretch>
                    <a:fillRect l="-213383" t="-37957" r="-49885" b="-73399"/>
                  </a:stretch>
                </a:blipFill>
                <a:ln w="38100" cap="sq">
                  <a:solidFill>
                    <a:srgbClr val="5DA5E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76" name="Group 76"/>
              <p:cNvGrpSpPr/>
              <p:nvPr/>
            </p:nvGrpSpPr>
            <p:grpSpPr>
              <a:xfrm>
                <a:off x="1124737" y="0"/>
                <a:ext cx="1873184" cy="1873184"/>
                <a:chOff x="0" y="0"/>
                <a:chExt cx="13716000" cy="13716000"/>
              </a:xfrm>
            </p:grpSpPr>
            <p:sp>
              <p:nvSpPr>
                <p:cNvPr id="77" name="Freeform 77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2"/>
                  <a:stretch>
                    <a:fillRect l="-68891" t="-27770" r="-170214" b="-69527"/>
                  </a:stretch>
                </a:blipFill>
                <a:ln w="38100" cap="sq">
                  <a:solidFill>
                    <a:srgbClr val="1F3958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 dirty="0"/>
                </a:p>
              </p:txBody>
            </p:sp>
          </p:grpSp>
          <p:grpSp>
            <p:nvGrpSpPr>
              <p:cNvPr id="78" name="Group 78"/>
              <p:cNvGrpSpPr/>
              <p:nvPr/>
            </p:nvGrpSpPr>
            <p:grpSpPr>
              <a:xfrm>
                <a:off x="2678140" y="464611"/>
                <a:ext cx="1026147" cy="1026147"/>
                <a:chOff x="0" y="0"/>
                <a:chExt cx="13716000" cy="13716000"/>
              </a:xfrm>
            </p:grpSpPr>
            <p:sp>
              <p:nvSpPr>
                <p:cNvPr id="79" name="Freeform 79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2"/>
                  <a:stretch>
                    <a:fillRect l="-271772" t="-88857" r="-225278" b="-158518"/>
                  </a:stretch>
                </a:blipFill>
                <a:ln w="38100" cap="sq">
                  <a:gradFill>
                    <a:gsLst>
                      <a:gs pos="0">
                        <a:srgbClr val="B4D435">
                          <a:alpha val="100000"/>
                        </a:srgbClr>
                      </a:gs>
                      <a:gs pos="50000">
                        <a:srgbClr val="27DAB8">
                          <a:alpha val="100000"/>
                        </a:srgbClr>
                      </a:gs>
                      <a:gs pos="100000">
                        <a:srgbClr val="27DAB8">
                          <a:alpha val="100000"/>
                        </a:srgbClr>
                      </a:gs>
                    </a:gsLst>
                    <a:lin ang="0"/>
                  </a:gra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</p:grpSp>
      </p:grpSp>
      <p:grpSp>
        <p:nvGrpSpPr>
          <p:cNvPr id="2" name="Group 2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9" name="AutoShape 9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903636" y="9855011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7</a:t>
            </a:r>
          </a:p>
        </p:txBody>
      </p: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0A297468-DE25-7782-FA60-7EC22017DE7F}"/>
              </a:ext>
            </a:extLst>
          </p:cNvPr>
          <p:cNvGrpSpPr/>
          <p:nvPr/>
        </p:nvGrpSpPr>
        <p:grpSpPr>
          <a:xfrm>
            <a:off x="12107133" y="3670445"/>
            <a:ext cx="5357470" cy="1027829"/>
            <a:chOff x="12107133" y="3670445"/>
            <a:chExt cx="5357470" cy="1027829"/>
          </a:xfrm>
        </p:grpSpPr>
        <p:sp>
          <p:nvSpPr>
            <p:cNvPr id="26" name="TextBox 26"/>
            <p:cNvSpPr txBox="1"/>
            <p:nvPr/>
          </p:nvSpPr>
          <p:spPr>
            <a:xfrm>
              <a:off x="13535503" y="3686084"/>
              <a:ext cx="3929100" cy="10121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9"/>
                </a:lnSpc>
              </a:pPr>
              <a:r>
                <a:rPr lang="en-US" sz="2899" b="1" dirty="0">
                  <a:solidFill>
                    <a:srgbClr val="483C59"/>
                  </a:solidFill>
                  <a:latin typeface="Ruda Bold"/>
                  <a:ea typeface="Ruda Bold"/>
                  <a:cs typeface="Ruda Bold"/>
                  <a:sym typeface="Ruda Bold"/>
                </a:rPr>
                <a:t>Linear Mixed-effects model</a:t>
              </a:r>
            </a:p>
          </p:txBody>
        </p:sp>
        <p:sp>
          <p:nvSpPr>
            <p:cNvPr id="27" name="Freeform 27"/>
            <p:cNvSpPr/>
            <p:nvPr/>
          </p:nvSpPr>
          <p:spPr>
            <a:xfrm>
              <a:off x="12107133" y="3670445"/>
              <a:ext cx="1428370" cy="885590"/>
            </a:xfrm>
            <a:custGeom>
              <a:avLst/>
              <a:gdLst/>
              <a:ahLst/>
              <a:cxnLst/>
              <a:rect l="l" t="t" r="r" b="b"/>
              <a:pathLst>
                <a:path w="1428370" h="885590">
                  <a:moveTo>
                    <a:pt x="0" y="0"/>
                  </a:moveTo>
                  <a:lnTo>
                    <a:pt x="1428370" y="0"/>
                  </a:lnTo>
                  <a:lnTo>
                    <a:pt x="1428370" y="885590"/>
                  </a:lnTo>
                  <a:lnTo>
                    <a:pt x="0" y="885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A643E091-D6B6-47B0-1147-6E9907C61AA5}"/>
              </a:ext>
            </a:extLst>
          </p:cNvPr>
          <p:cNvGrpSpPr/>
          <p:nvPr/>
        </p:nvGrpSpPr>
        <p:grpSpPr>
          <a:xfrm>
            <a:off x="4443506" y="1606138"/>
            <a:ext cx="16755624" cy="1424732"/>
            <a:chOff x="4443506" y="1606138"/>
            <a:chExt cx="16755624" cy="1424732"/>
          </a:xfrm>
        </p:grpSpPr>
        <p:grpSp>
          <p:nvGrpSpPr>
            <p:cNvPr id="28" name="Group 28"/>
            <p:cNvGrpSpPr/>
            <p:nvPr/>
          </p:nvGrpSpPr>
          <p:grpSpPr>
            <a:xfrm>
              <a:off x="4443506" y="1606138"/>
              <a:ext cx="16755624" cy="1424732"/>
              <a:chOff x="0" y="0"/>
              <a:chExt cx="9750389" cy="829076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602" y="0"/>
                <a:ext cx="9749184" cy="829076"/>
              </a:xfrm>
              <a:custGeom>
                <a:avLst/>
                <a:gdLst/>
                <a:ahLst/>
                <a:cxnLst/>
                <a:rect l="l" t="t" r="r" b="b"/>
                <a:pathLst>
                  <a:path w="9749184" h="829076">
                    <a:moveTo>
                      <a:pt x="232098" y="0"/>
                    </a:moveTo>
                    <a:lnTo>
                      <a:pt x="9747274" y="0"/>
                    </a:lnTo>
                    <a:cubicBezTo>
                      <a:pt x="9747871" y="0"/>
                      <a:pt x="9748433" y="279"/>
                      <a:pt x="9748794" y="754"/>
                    </a:cubicBezTo>
                    <a:cubicBezTo>
                      <a:pt x="9749156" y="1229"/>
                      <a:pt x="9749274" y="1846"/>
                      <a:pt x="9749115" y="2421"/>
                    </a:cubicBezTo>
                    <a:lnTo>
                      <a:pt x="9520271" y="826655"/>
                    </a:lnTo>
                    <a:cubicBezTo>
                      <a:pt x="9519874" y="828086"/>
                      <a:pt x="9518571" y="829076"/>
                      <a:pt x="9517087" y="829076"/>
                    </a:cubicBezTo>
                    <a:lnTo>
                      <a:pt x="1910" y="829076"/>
                    </a:lnTo>
                    <a:cubicBezTo>
                      <a:pt x="1314" y="829076"/>
                      <a:pt x="751" y="828797"/>
                      <a:pt x="390" y="828322"/>
                    </a:cubicBezTo>
                    <a:cubicBezTo>
                      <a:pt x="29" y="827847"/>
                      <a:pt x="-90" y="827230"/>
                      <a:pt x="70" y="826655"/>
                    </a:cubicBezTo>
                    <a:lnTo>
                      <a:pt x="228913" y="2421"/>
                    </a:lnTo>
                    <a:cubicBezTo>
                      <a:pt x="229311" y="990"/>
                      <a:pt x="230613" y="0"/>
                      <a:pt x="232098" y="0"/>
                    </a:cubicBezTo>
                    <a:close/>
                  </a:path>
                </a:pathLst>
              </a:custGeom>
              <a:solidFill>
                <a:srgbClr val="CDE471">
                  <a:alpha val="63922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254000" y="-38100"/>
                <a:ext cx="9242389" cy="8671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1" name="Freeform 31"/>
            <p:cNvSpPr/>
            <p:nvPr/>
          </p:nvSpPr>
          <p:spPr>
            <a:xfrm>
              <a:off x="5217741" y="1788710"/>
              <a:ext cx="1365008" cy="1059587"/>
            </a:xfrm>
            <a:custGeom>
              <a:avLst/>
              <a:gdLst/>
              <a:ahLst/>
              <a:cxnLst/>
              <a:rect l="l" t="t" r="r" b="b"/>
              <a:pathLst>
                <a:path w="1365008" h="1059587">
                  <a:moveTo>
                    <a:pt x="0" y="0"/>
                  </a:moveTo>
                  <a:lnTo>
                    <a:pt x="1365008" y="0"/>
                  </a:lnTo>
                  <a:lnTo>
                    <a:pt x="1365008" y="1059588"/>
                  </a:lnTo>
                  <a:lnTo>
                    <a:pt x="0" y="10595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6970000" y="1873072"/>
              <a:ext cx="11315665" cy="7465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101"/>
                </a:lnSpc>
                <a:spcBef>
                  <a:spcPct val="0"/>
                </a:spcBef>
              </a:pPr>
              <a:r>
                <a:rPr lang="en-US" sz="4358" b="1" dirty="0">
                  <a:solidFill>
                    <a:srgbClr val="483C59"/>
                  </a:solidFill>
                  <a:latin typeface="Circe Bold"/>
                  <a:ea typeface="Circe Bold"/>
                  <a:cs typeface="Circe Bold"/>
                  <a:sym typeface="Circe Bold"/>
                </a:rPr>
                <a:t>Does the presence of the child matter ? </a:t>
              </a:r>
            </a:p>
          </p:txBody>
        </p:sp>
      </p:grp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5D9DF87-4CCF-1E38-2279-33DA216D16D9}"/>
              </a:ext>
            </a:extLst>
          </p:cNvPr>
          <p:cNvGrpSpPr/>
          <p:nvPr/>
        </p:nvGrpSpPr>
        <p:grpSpPr>
          <a:xfrm>
            <a:off x="4230361" y="5709355"/>
            <a:ext cx="17244741" cy="1424732"/>
            <a:chOff x="4230361" y="5709355"/>
            <a:chExt cx="17244741" cy="1424732"/>
          </a:xfrm>
        </p:grpSpPr>
        <p:grpSp>
          <p:nvGrpSpPr>
            <p:cNvPr id="38" name="Group 38"/>
            <p:cNvGrpSpPr/>
            <p:nvPr/>
          </p:nvGrpSpPr>
          <p:grpSpPr>
            <a:xfrm>
              <a:off x="4230361" y="5709355"/>
              <a:ext cx="16755625" cy="1424732"/>
              <a:chOff x="0" y="0"/>
              <a:chExt cx="9750389" cy="829076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485" y="0"/>
                <a:ext cx="9749418" cy="829076"/>
              </a:xfrm>
              <a:custGeom>
                <a:avLst/>
                <a:gdLst/>
                <a:ahLst/>
                <a:cxnLst/>
                <a:rect l="l" t="t" r="r" b="b"/>
                <a:pathLst>
                  <a:path w="9749418" h="829076">
                    <a:moveTo>
                      <a:pt x="231726" y="0"/>
                    </a:moveTo>
                    <a:lnTo>
                      <a:pt x="9747880" y="0"/>
                    </a:lnTo>
                    <a:cubicBezTo>
                      <a:pt x="9748360" y="0"/>
                      <a:pt x="9748814" y="225"/>
                      <a:pt x="9749104" y="607"/>
                    </a:cubicBezTo>
                    <a:cubicBezTo>
                      <a:pt x="9749396" y="990"/>
                      <a:pt x="9749490" y="1487"/>
                      <a:pt x="9749363" y="1950"/>
                    </a:cubicBezTo>
                    <a:lnTo>
                      <a:pt x="9520257" y="827126"/>
                    </a:lnTo>
                    <a:cubicBezTo>
                      <a:pt x="9519938" y="828279"/>
                      <a:pt x="9518888" y="829076"/>
                      <a:pt x="9517692" y="829076"/>
                    </a:cubicBezTo>
                    <a:lnTo>
                      <a:pt x="1539" y="829076"/>
                    </a:lnTo>
                    <a:cubicBezTo>
                      <a:pt x="1058" y="829076"/>
                      <a:pt x="605" y="828851"/>
                      <a:pt x="314" y="828469"/>
                    </a:cubicBezTo>
                    <a:cubicBezTo>
                      <a:pt x="23" y="828086"/>
                      <a:pt x="-72" y="827589"/>
                      <a:pt x="56" y="827126"/>
                    </a:cubicBezTo>
                    <a:lnTo>
                      <a:pt x="229161" y="1950"/>
                    </a:lnTo>
                    <a:cubicBezTo>
                      <a:pt x="229481" y="798"/>
                      <a:pt x="230530" y="0"/>
                      <a:pt x="231726" y="0"/>
                    </a:cubicBezTo>
                    <a:close/>
                  </a:path>
                </a:pathLst>
              </a:custGeom>
              <a:solidFill>
                <a:srgbClr val="27DAB8">
                  <a:alpha val="63922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254000" y="-38100"/>
                <a:ext cx="9242389" cy="867176"/>
              </a:xfrm>
              <a:prstGeom prst="rect">
                <a:avLst/>
              </a:prstGeom>
            </p:spPr>
            <p:txBody>
              <a:bodyPr lIns="63069" tIns="63069" rIns="63069" bIns="6306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1" name="Freeform 41"/>
            <p:cNvSpPr/>
            <p:nvPr/>
          </p:nvSpPr>
          <p:spPr>
            <a:xfrm>
              <a:off x="4816495" y="5870840"/>
              <a:ext cx="1365008" cy="1059587"/>
            </a:xfrm>
            <a:custGeom>
              <a:avLst/>
              <a:gdLst/>
              <a:ahLst/>
              <a:cxnLst/>
              <a:rect l="l" t="t" r="r" b="b"/>
              <a:pathLst>
                <a:path w="1820010" h="1412783">
                  <a:moveTo>
                    <a:pt x="0" y="0"/>
                  </a:moveTo>
                  <a:lnTo>
                    <a:pt x="1820010" y="0"/>
                  </a:lnTo>
                  <a:lnTo>
                    <a:pt x="1820010" y="1412783"/>
                  </a:lnTo>
                  <a:lnTo>
                    <a:pt x="0" y="1412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6305136" y="6080830"/>
              <a:ext cx="15169966" cy="6518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44"/>
                </a:lnSpc>
                <a:spcBef>
                  <a:spcPct val="0"/>
                </a:spcBef>
              </a:pPr>
              <a:r>
                <a:rPr lang="en-US" sz="3960" b="1" dirty="0">
                  <a:solidFill>
                    <a:srgbClr val="483C59"/>
                  </a:solidFill>
                  <a:latin typeface="Circe Bold"/>
                  <a:ea typeface="Circe Bold"/>
                  <a:cs typeface="Circe Bold"/>
                  <a:sym typeface="Circe Bold"/>
                </a:rPr>
                <a:t>Does family time (time usually spent together) matter ?</a:t>
              </a:r>
            </a:p>
          </p:txBody>
        </p:sp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495292DF-4E63-8810-136B-E04760EDF84A}"/>
              </a:ext>
            </a:extLst>
          </p:cNvPr>
          <p:cNvGrpSpPr/>
          <p:nvPr/>
        </p:nvGrpSpPr>
        <p:grpSpPr>
          <a:xfrm>
            <a:off x="11645919" y="7772262"/>
            <a:ext cx="6257717" cy="885590"/>
            <a:chOff x="11645919" y="7772262"/>
            <a:chExt cx="6257717" cy="885590"/>
          </a:xfrm>
        </p:grpSpPr>
        <p:sp>
          <p:nvSpPr>
            <p:cNvPr id="68" name="TextBox 68"/>
            <p:cNvSpPr txBox="1"/>
            <p:nvPr/>
          </p:nvSpPr>
          <p:spPr>
            <a:xfrm>
              <a:off x="12644822" y="7984869"/>
              <a:ext cx="5258814" cy="490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2999" b="1" dirty="0">
                  <a:solidFill>
                    <a:srgbClr val="483C59"/>
                  </a:solidFill>
                  <a:latin typeface="Ruda Bold"/>
                  <a:ea typeface="Ruda Bold"/>
                  <a:cs typeface="Ruda Bold"/>
                  <a:sym typeface="Ruda Bold"/>
                </a:rPr>
                <a:t>APIM analyses</a:t>
              </a:r>
            </a:p>
          </p:txBody>
        </p:sp>
        <p:sp>
          <p:nvSpPr>
            <p:cNvPr id="69" name="Freeform 69"/>
            <p:cNvSpPr/>
            <p:nvPr/>
          </p:nvSpPr>
          <p:spPr>
            <a:xfrm>
              <a:off x="11645919" y="7772262"/>
              <a:ext cx="1428371" cy="885590"/>
            </a:xfrm>
            <a:custGeom>
              <a:avLst/>
              <a:gdLst/>
              <a:ahLst/>
              <a:cxnLst/>
              <a:rect l="l" t="t" r="r" b="b"/>
              <a:pathLst>
                <a:path w="1904494" h="1180786">
                  <a:moveTo>
                    <a:pt x="0" y="0"/>
                  </a:moveTo>
                  <a:lnTo>
                    <a:pt x="1904493" y="0"/>
                  </a:lnTo>
                  <a:lnTo>
                    <a:pt x="1904493" y="1180786"/>
                  </a:lnTo>
                  <a:lnTo>
                    <a:pt x="0" y="1180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-1198608" y="424517"/>
            <a:ext cx="4325590" cy="1208366"/>
            <a:chOff x="0" y="0"/>
            <a:chExt cx="994592" cy="277842"/>
          </a:xfrm>
        </p:grpSpPr>
        <p:sp>
          <p:nvSpPr>
            <p:cNvPr id="81" name="Freeform 81"/>
            <p:cNvSpPr/>
            <p:nvPr/>
          </p:nvSpPr>
          <p:spPr>
            <a:xfrm>
              <a:off x="5157" y="0"/>
              <a:ext cx="984278" cy="277842"/>
            </a:xfrm>
            <a:custGeom>
              <a:avLst/>
              <a:gdLst/>
              <a:ahLst/>
              <a:cxnLst/>
              <a:rect l="l" t="t" r="r" b="b"/>
              <a:pathLst>
                <a:path w="984278" h="277842">
                  <a:moveTo>
                    <a:pt x="234763" y="0"/>
                  </a:moveTo>
                  <a:lnTo>
                    <a:pt x="979703" y="0"/>
                  </a:lnTo>
                  <a:cubicBezTo>
                    <a:pt x="981476" y="0"/>
                    <a:pt x="983089" y="1024"/>
                    <a:pt x="983843" y="2629"/>
                  </a:cubicBezTo>
                  <a:cubicBezTo>
                    <a:pt x="984597" y="4233"/>
                    <a:pt x="984357" y="6129"/>
                    <a:pt x="983226" y="7494"/>
                  </a:cubicBezTo>
                  <a:lnTo>
                    <a:pt x="765456" y="270348"/>
                  </a:lnTo>
                  <a:cubicBezTo>
                    <a:pt x="761523" y="275095"/>
                    <a:pt x="755680" y="277842"/>
                    <a:pt x="749515" y="277842"/>
                  </a:cubicBezTo>
                  <a:lnTo>
                    <a:pt x="4575" y="277842"/>
                  </a:lnTo>
                  <a:cubicBezTo>
                    <a:pt x="2802" y="277842"/>
                    <a:pt x="1189" y="276818"/>
                    <a:pt x="434" y="275213"/>
                  </a:cubicBezTo>
                  <a:cubicBezTo>
                    <a:pt x="-320" y="273609"/>
                    <a:pt x="-79" y="271713"/>
                    <a:pt x="1052" y="270348"/>
                  </a:cubicBezTo>
                  <a:lnTo>
                    <a:pt x="218822" y="7494"/>
                  </a:lnTo>
                  <a:cubicBezTo>
                    <a:pt x="222754" y="2747"/>
                    <a:pt x="228598" y="0"/>
                    <a:pt x="234763" y="0"/>
                  </a:cubicBez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254000" y="-38100"/>
              <a:ext cx="486592" cy="315942"/>
            </a:xfrm>
            <a:prstGeom prst="rect">
              <a:avLst/>
            </a:prstGeom>
          </p:spPr>
          <p:txBody>
            <a:bodyPr lIns="60257" tIns="60257" rIns="60257" bIns="6025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3" name="TextBox 83"/>
          <p:cNvSpPr txBox="1"/>
          <p:nvPr/>
        </p:nvSpPr>
        <p:spPr>
          <a:xfrm>
            <a:off x="405846" y="558809"/>
            <a:ext cx="5877230" cy="937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9"/>
              </a:lnSpc>
            </a:pPr>
            <a:r>
              <a:rPr lang="en-US" sz="5478">
                <a:solidFill>
                  <a:srgbClr val="FFF9F3"/>
                </a:solidFill>
                <a:latin typeface="Contrail One"/>
                <a:ea typeface="Contrail One"/>
                <a:cs typeface="Contrail One"/>
                <a:sym typeface="Contrail One"/>
              </a:rPr>
              <a:t>What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e 101">
            <a:extLst>
              <a:ext uri="{FF2B5EF4-FFF2-40B4-BE49-F238E27FC236}">
                <a16:creationId xmlns:a16="http://schemas.microsoft.com/office/drawing/2014/main" id="{EE6AB57E-D6F7-B16D-75BB-DF14B1EBF18E}"/>
              </a:ext>
            </a:extLst>
          </p:cNvPr>
          <p:cNvGrpSpPr/>
          <p:nvPr/>
        </p:nvGrpSpPr>
        <p:grpSpPr>
          <a:xfrm>
            <a:off x="11058343" y="349701"/>
            <a:ext cx="14376067" cy="7561001"/>
            <a:chOff x="11058343" y="349701"/>
            <a:chExt cx="14376067" cy="7561001"/>
          </a:xfrm>
        </p:grpSpPr>
        <p:grpSp>
          <p:nvGrpSpPr>
            <p:cNvPr id="22" name="Group 22"/>
            <p:cNvGrpSpPr/>
            <p:nvPr/>
          </p:nvGrpSpPr>
          <p:grpSpPr>
            <a:xfrm>
              <a:off x="11058343" y="1886178"/>
              <a:ext cx="14376067" cy="6024524"/>
              <a:chOff x="0" y="0"/>
              <a:chExt cx="3920893" cy="1643114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382" y="0"/>
                <a:ext cx="3920130" cy="1643114"/>
              </a:xfrm>
              <a:custGeom>
                <a:avLst/>
                <a:gdLst/>
                <a:ahLst/>
                <a:cxnLst/>
                <a:rect l="l" t="t" r="r" b="b"/>
                <a:pathLst>
                  <a:path w="3920130" h="1643114">
                    <a:moveTo>
                      <a:pt x="232734" y="0"/>
                    </a:moveTo>
                    <a:lnTo>
                      <a:pt x="3917583" y="0"/>
                    </a:lnTo>
                    <a:cubicBezTo>
                      <a:pt x="3918320" y="0"/>
                      <a:pt x="3919021" y="319"/>
                      <a:pt x="3919505" y="875"/>
                    </a:cubicBezTo>
                    <a:cubicBezTo>
                      <a:pt x="3919988" y="1432"/>
                      <a:pt x="3920207" y="2170"/>
                      <a:pt x="3920105" y="2900"/>
                    </a:cubicBezTo>
                    <a:lnTo>
                      <a:pt x="3690730" y="1640214"/>
                    </a:lnTo>
                    <a:cubicBezTo>
                      <a:pt x="3690497" y="1641877"/>
                      <a:pt x="3689075" y="1643114"/>
                      <a:pt x="3687396" y="1643114"/>
                    </a:cubicBezTo>
                    <a:lnTo>
                      <a:pt x="2546" y="1643114"/>
                    </a:lnTo>
                    <a:cubicBezTo>
                      <a:pt x="1809" y="1643114"/>
                      <a:pt x="1108" y="1642795"/>
                      <a:pt x="625" y="1642239"/>
                    </a:cubicBezTo>
                    <a:cubicBezTo>
                      <a:pt x="141" y="1641682"/>
                      <a:pt x="-78" y="1640944"/>
                      <a:pt x="24" y="1640214"/>
                    </a:cubicBezTo>
                    <a:lnTo>
                      <a:pt x="229399" y="2900"/>
                    </a:lnTo>
                    <a:cubicBezTo>
                      <a:pt x="229632" y="1237"/>
                      <a:pt x="231055" y="0"/>
                      <a:pt x="232734" y="0"/>
                    </a:cubicBezTo>
                    <a:close/>
                  </a:path>
                </a:pathLst>
              </a:custGeom>
              <a:solidFill>
                <a:srgbClr val="28B654">
                  <a:alpha val="18824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254000" y="-38100"/>
                <a:ext cx="3412893" cy="16812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11890017" y="349701"/>
              <a:ext cx="3666430" cy="1536477"/>
              <a:chOff x="0" y="0"/>
              <a:chExt cx="3920893" cy="1643114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1496" y="0"/>
                <a:ext cx="3917901" cy="1643114"/>
              </a:xfrm>
              <a:custGeom>
                <a:avLst/>
                <a:gdLst/>
                <a:ahLst/>
                <a:cxnLst/>
                <a:rect l="l" t="t" r="r" b="b"/>
                <a:pathLst>
                  <a:path w="3917901" h="1643114">
                    <a:moveTo>
                      <a:pt x="240173" y="0"/>
                    </a:moveTo>
                    <a:lnTo>
                      <a:pt x="3907916" y="0"/>
                    </a:lnTo>
                    <a:cubicBezTo>
                      <a:pt x="3910806" y="0"/>
                      <a:pt x="3913554" y="1252"/>
                      <a:pt x="3915450" y="3433"/>
                    </a:cubicBezTo>
                    <a:cubicBezTo>
                      <a:pt x="3917347" y="5613"/>
                      <a:pt x="3918205" y="8509"/>
                      <a:pt x="3917804" y="11371"/>
                    </a:cubicBezTo>
                    <a:lnTo>
                      <a:pt x="3690803" y="1631743"/>
                    </a:lnTo>
                    <a:cubicBezTo>
                      <a:pt x="3689889" y="1638264"/>
                      <a:pt x="3684312" y="1643114"/>
                      <a:pt x="3677728" y="1643114"/>
                    </a:cubicBezTo>
                    <a:lnTo>
                      <a:pt x="9986" y="1643114"/>
                    </a:lnTo>
                    <a:cubicBezTo>
                      <a:pt x="7096" y="1643114"/>
                      <a:pt x="4348" y="1641862"/>
                      <a:pt x="2451" y="1639681"/>
                    </a:cubicBezTo>
                    <a:cubicBezTo>
                      <a:pt x="555" y="1637501"/>
                      <a:pt x="-304" y="1634605"/>
                      <a:pt x="97" y="1631743"/>
                    </a:cubicBezTo>
                    <a:lnTo>
                      <a:pt x="227099" y="11371"/>
                    </a:lnTo>
                    <a:cubicBezTo>
                      <a:pt x="228012" y="4851"/>
                      <a:pt x="233589" y="0"/>
                      <a:pt x="240173" y="0"/>
                    </a:cubicBezTo>
                    <a:close/>
                  </a:path>
                </a:pathLst>
              </a:custGeom>
              <a:solidFill>
                <a:srgbClr val="CDE471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254000" y="-38100"/>
                <a:ext cx="3412893" cy="16812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4" name="TextBox 64"/>
            <p:cNvSpPr txBox="1"/>
            <p:nvPr/>
          </p:nvSpPr>
          <p:spPr>
            <a:xfrm>
              <a:off x="13305509" y="502063"/>
              <a:ext cx="570652" cy="1184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99"/>
                </a:lnSpc>
              </a:pPr>
              <a:r>
                <a:rPr lang="en-US" sz="6999">
                  <a:solidFill>
                    <a:srgbClr val="FFF9F3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2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12307895" y="1990484"/>
              <a:ext cx="5614394" cy="448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dirty="0">
                  <a:solidFill>
                    <a:srgbClr val="483C59"/>
                  </a:solidFill>
                  <a:latin typeface="Ruda Bold"/>
                  <a:ea typeface="Ruda Bold"/>
                  <a:cs typeface="Ruda Bold"/>
                  <a:sym typeface="Ruda Bold"/>
                </a:rPr>
                <a:t>Thoughts and feelings - recall task</a:t>
              </a: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1E77FC07-90CA-CBC0-C13E-A09310502A3C}"/>
              </a:ext>
            </a:extLst>
          </p:cNvPr>
          <p:cNvGrpSpPr/>
          <p:nvPr/>
        </p:nvGrpSpPr>
        <p:grpSpPr>
          <a:xfrm>
            <a:off x="-2618447" y="349701"/>
            <a:ext cx="14617982" cy="7541951"/>
            <a:chOff x="-2618447" y="349701"/>
            <a:chExt cx="14617982" cy="7541951"/>
          </a:xfrm>
        </p:grpSpPr>
        <p:grpSp>
          <p:nvGrpSpPr>
            <p:cNvPr id="12" name="Group 12"/>
            <p:cNvGrpSpPr/>
            <p:nvPr/>
          </p:nvGrpSpPr>
          <p:grpSpPr>
            <a:xfrm>
              <a:off x="-2618447" y="1867128"/>
              <a:ext cx="14376067" cy="6024524"/>
              <a:chOff x="0" y="0"/>
              <a:chExt cx="3920893" cy="164311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82" y="0"/>
                <a:ext cx="3920130" cy="1643114"/>
              </a:xfrm>
              <a:custGeom>
                <a:avLst/>
                <a:gdLst/>
                <a:ahLst/>
                <a:cxnLst/>
                <a:rect l="l" t="t" r="r" b="b"/>
                <a:pathLst>
                  <a:path w="3920130" h="1643114">
                    <a:moveTo>
                      <a:pt x="232734" y="0"/>
                    </a:moveTo>
                    <a:lnTo>
                      <a:pt x="3917583" y="0"/>
                    </a:lnTo>
                    <a:cubicBezTo>
                      <a:pt x="3918320" y="0"/>
                      <a:pt x="3919021" y="319"/>
                      <a:pt x="3919505" y="875"/>
                    </a:cubicBezTo>
                    <a:cubicBezTo>
                      <a:pt x="3919988" y="1432"/>
                      <a:pt x="3920207" y="2170"/>
                      <a:pt x="3920105" y="2900"/>
                    </a:cubicBezTo>
                    <a:lnTo>
                      <a:pt x="3690730" y="1640214"/>
                    </a:lnTo>
                    <a:cubicBezTo>
                      <a:pt x="3690497" y="1641877"/>
                      <a:pt x="3689075" y="1643114"/>
                      <a:pt x="3687396" y="1643114"/>
                    </a:cubicBezTo>
                    <a:lnTo>
                      <a:pt x="2546" y="1643114"/>
                    </a:lnTo>
                    <a:cubicBezTo>
                      <a:pt x="1809" y="1643114"/>
                      <a:pt x="1108" y="1642795"/>
                      <a:pt x="625" y="1642239"/>
                    </a:cubicBezTo>
                    <a:cubicBezTo>
                      <a:pt x="141" y="1641682"/>
                      <a:pt x="-78" y="1640944"/>
                      <a:pt x="24" y="1640214"/>
                    </a:cubicBezTo>
                    <a:lnTo>
                      <a:pt x="229399" y="2900"/>
                    </a:lnTo>
                    <a:cubicBezTo>
                      <a:pt x="229632" y="1237"/>
                      <a:pt x="231055" y="0"/>
                      <a:pt x="232734" y="0"/>
                    </a:cubicBezTo>
                    <a:close/>
                  </a:path>
                </a:pathLst>
              </a:custGeom>
              <a:solidFill>
                <a:srgbClr val="CDE471">
                  <a:alpha val="18824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254000" y="-38100"/>
                <a:ext cx="3412893" cy="16812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8333105" y="349701"/>
              <a:ext cx="3666430" cy="1536477"/>
              <a:chOff x="0" y="0"/>
              <a:chExt cx="3920893" cy="1643114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1496" y="0"/>
                <a:ext cx="3917901" cy="1643114"/>
              </a:xfrm>
              <a:custGeom>
                <a:avLst/>
                <a:gdLst/>
                <a:ahLst/>
                <a:cxnLst/>
                <a:rect l="l" t="t" r="r" b="b"/>
                <a:pathLst>
                  <a:path w="3917901" h="1643114">
                    <a:moveTo>
                      <a:pt x="240173" y="0"/>
                    </a:moveTo>
                    <a:lnTo>
                      <a:pt x="3907916" y="0"/>
                    </a:lnTo>
                    <a:cubicBezTo>
                      <a:pt x="3910806" y="0"/>
                      <a:pt x="3913554" y="1252"/>
                      <a:pt x="3915450" y="3433"/>
                    </a:cubicBezTo>
                    <a:cubicBezTo>
                      <a:pt x="3917347" y="5613"/>
                      <a:pt x="3918205" y="8509"/>
                      <a:pt x="3917804" y="11371"/>
                    </a:cubicBezTo>
                    <a:lnTo>
                      <a:pt x="3690803" y="1631743"/>
                    </a:lnTo>
                    <a:cubicBezTo>
                      <a:pt x="3689889" y="1638264"/>
                      <a:pt x="3684312" y="1643114"/>
                      <a:pt x="3677728" y="1643114"/>
                    </a:cubicBezTo>
                    <a:lnTo>
                      <a:pt x="9986" y="1643114"/>
                    </a:lnTo>
                    <a:cubicBezTo>
                      <a:pt x="7096" y="1643114"/>
                      <a:pt x="4348" y="1641862"/>
                      <a:pt x="2451" y="1639681"/>
                    </a:cubicBezTo>
                    <a:cubicBezTo>
                      <a:pt x="555" y="1637501"/>
                      <a:pt x="-304" y="1634605"/>
                      <a:pt x="97" y="1631743"/>
                    </a:cubicBezTo>
                    <a:lnTo>
                      <a:pt x="227099" y="11371"/>
                    </a:lnTo>
                    <a:cubicBezTo>
                      <a:pt x="228012" y="4851"/>
                      <a:pt x="233589" y="0"/>
                      <a:pt x="240173" y="0"/>
                    </a:cubicBezTo>
                    <a:close/>
                  </a:path>
                </a:pathLst>
              </a:custGeom>
              <a:solidFill>
                <a:srgbClr val="CDE471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254000" y="-38100"/>
                <a:ext cx="3412893" cy="16812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9880993" y="502063"/>
              <a:ext cx="570652" cy="1184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99"/>
                </a:lnSpc>
              </a:pPr>
              <a:r>
                <a:rPr lang="en-US" sz="6999">
                  <a:solidFill>
                    <a:srgbClr val="FFF9F3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1</a:t>
              </a:r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3701391" y="1964283"/>
              <a:ext cx="3777479" cy="448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>
                  <a:solidFill>
                    <a:srgbClr val="483C59"/>
                  </a:solidFill>
                  <a:latin typeface="Ruda Bold"/>
                  <a:ea typeface="Ruda Bold"/>
                  <a:cs typeface="Ruda Bold"/>
                  <a:sym typeface="Ruda Bold"/>
                </a:rPr>
                <a:t>Free-play interaction</a:t>
              </a:r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1AF388B1-DB17-F9DD-40FD-5020815748A3}"/>
              </a:ext>
            </a:extLst>
          </p:cNvPr>
          <p:cNvGrpSpPr/>
          <p:nvPr/>
        </p:nvGrpSpPr>
        <p:grpSpPr>
          <a:xfrm>
            <a:off x="109529" y="2217013"/>
            <a:ext cx="5329199" cy="5442379"/>
            <a:chOff x="109529" y="2217013"/>
            <a:chExt cx="5329199" cy="5442379"/>
          </a:xfrm>
        </p:grpSpPr>
        <p:sp>
          <p:nvSpPr>
            <p:cNvPr id="32" name="Freeform 32"/>
            <p:cNvSpPr/>
            <p:nvPr/>
          </p:nvSpPr>
          <p:spPr>
            <a:xfrm>
              <a:off x="886504" y="3145065"/>
              <a:ext cx="4092388" cy="4514327"/>
            </a:xfrm>
            <a:custGeom>
              <a:avLst/>
              <a:gdLst/>
              <a:ahLst/>
              <a:cxnLst/>
              <a:rect l="l" t="t" r="r" b="b"/>
              <a:pathLst>
                <a:path w="4092388" h="4514327">
                  <a:moveTo>
                    <a:pt x="0" y="0"/>
                  </a:moveTo>
                  <a:lnTo>
                    <a:pt x="4092387" y="0"/>
                  </a:lnTo>
                  <a:lnTo>
                    <a:pt x="4092387" y="4514327"/>
                  </a:lnTo>
                  <a:lnTo>
                    <a:pt x="0" y="4514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5290" b="-45871"/>
              </a:stretch>
            </a:blipFill>
          </p:spPr>
          <p:txBody>
            <a:bodyPr/>
            <a:lstStyle/>
            <a:p>
              <a:endParaRPr lang="fr-BE"/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676954" y="2739556"/>
              <a:ext cx="4761774" cy="811018"/>
              <a:chOff x="0" y="0"/>
              <a:chExt cx="2244214" cy="382231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3845" y="0"/>
                <a:ext cx="2236525" cy="382231"/>
              </a:xfrm>
              <a:custGeom>
                <a:avLst/>
                <a:gdLst/>
                <a:ahLst/>
                <a:cxnLst/>
                <a:rect l="l" t="t" r="r" b="b"/>
                <a:pathLst>
                  <a:path w="2236525" h="382231">
                    <a:moveTo>
                      <a:pt x="235183" y="0"/>
                    </a:moveTo>
                    <a:lnTo>
                      <a:pt x="2231529" y="0"/>
                    </a:lnTo>
                    <a:cubicBezTo>
                      <a:pt x="2233330" y="0"/>
                      <a:pt x="2234992" y="970"/>
                      <a:pt x="2235878" y="2538"/>
                    </a:cubicBezTo>
                    <a:cubicBezTo>
                      <a:pt x="2236765" y="4106"/>
                      <a:pt x="2236738" y="6030"/>
                      <a:pt x="2235809" y="7573"/>
                    </a:cubicBezTo>
                    <a:lnTo>
                      <a:pt x="2014743" y="374658"/>
                    </a:lnTo>
                    <a:cubicBezTo>
                      <a:pt x="2011912" y="379358"/>
                      <a:pt x="2006827" y="382231"/>
                      <a:pt x="2001341" y="382231"/>
                    </a:cubicBezTo>
                    <a:lnTo>
                      <a:pt x="4996" y="382231"/>
                    </a:lnTo>
                    <a:cubicBezTo>
                      <a:pt x="3194" y="382231"/>
                      <a:pt x="1532" y="381262"/>
                      <a:pt x="646" y="379693"/>
                    </a:cubicBezTo>
                    <a:cubicBezTo>
                      <a:pt x="-240" y="378125"/>
                      <a:pt x="-214" y="376201"/>
                      <a:pt x="716" y="374658"/>
                    </a:cubicBezTo>
                    <a:lnTo>
                      <a:pt x="221782" y="7573"/>
                    </a:lnTo>
                    <a:cubicBezTo>
                      <a:pt x="224612" y="2874"/>
                      <a:pt x="229697" y="0"/>
                      <a:pt x="235183" y="0"/>
                    </a:cubicBezTo>
                    <a:close/>
                  </a:path>
                </a:pathLst>
              </a:custGeom>
              <a:solidFill>
                <a:srgbClr val="CDE471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254000" y="-38100"/>
                <a:ext cx="1736214" cy="420331"/>
              </a:xfrm>
              <a:prstGeom prst="rect">
                <a:avLst/>
              </a:prstGeom>
            </p:spPr>
            <p:txBody>
              <a:bodyPr lIns="60257" tIns="60257" rIns="60257" bIns="60257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2722317" y="2767448"/>
              <a:ext cx="1306967" cy="679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22"/>
                </a:lnSpc>
                <a:spcBef>
                  <a:spcPct val="0"/>
                </a:spcBef>
              </a:pPr>
              <a:r>
                <a:rPr lang="en-US" sz="4016" b="1">
                  <a:solidFill>
                    <a:srgbClr val="FFFFFF"/>
                  </a:solidFill>
                  <a:latin typeface="Ruda Bold"/>
                  <a:ea typeface="Ruda Bold"/>
                  <a:cs typeface="Ruda Bold"/>
                  <a:sym typeface="Ruda Bold"/>
                </a:rPr>
                <a:t>Dyad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109529" y="2217013"/>
              <a:ext cx="2367440" cy="1663203"/>
              <a:chOff x="0" y="0"/>
              <a:chExt cx="3156586" cy="2217604"/>
            </a:xfrm>
          </p:grpSpPr>
          <p:grpSp>
            <p:nvGrpSpPr>
              <p:cNvPr id="38" name="Group 38"/>
              <p:cNvGrpSpPr/>
              <p:nvPr/>
            </p:nvGrpSpPr>
            <p:grpSpPr>
              <a:xfrm>
                <a:off x="0" y="509950"/>
                <a:ext cx="1707655" cy="1707655"/>
                <a:chOff x="0" y="0"/>
                <a:chExt cx="13716000" cy="13716000"/>
              </a:xfrm>
            </p:grpSpPr>
            <p:sp>
              <p:nvSpPr>
                <p:cNvPr id="39" name="Freeform 39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68891" t="-27770" r="-170214" b="-69527"/>
                  </a:stretch>
                </a:blipFill>
                <a:ln w="38100" cap="sq">
                  <a:solidFill>
                    <a:srgbClr val="1F3958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40" name="Group 40"/>
              <p:cNvGrpSpPr/>
              <p:nvPr/>
            </p:nvGrpSpPr>
            <p:grpSpPr>
              <a:xfrm>
                <a:off x="1448932" y="0"/>
                <a:ext cx="1707655" cy="1707655"/>
                <a:chOff x="0" y="0"/>
                <a:chExt cx="13716000" cy="13716000"/>
              </a:xfrm>
            </p:grpSpPr>
            <p:sp>
              <p:nvSpPr>
                <p:cNvPr id="41" name="Freeform 41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213383" t="-37957" r="-49885" b="-73399"/>
                  </a:stretch>
                </a:blipFill>
                <a:ln w="38100" cap="sq">
                  <a:solidFill>
                    <a:srgbClr val="5DA5E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</p:grpSp>
      </p:grpSp>
      <p:sp>
        <p:nvSpPr>
          <p:cNvPr id="48" name="Freeform 48"/>
          <p:cNvSpPr/>
          <p:nvPr/>
        </p:nvSpPr>
        <p:spPr>
          <a:xfrm flipH="1">
            <a:off x="10526982" y="4600145"/>
            <a:ext cx="2093637" cy="1792914"/>
          </a:xfrm>
          <a:custGeom>
            <a:avLst/>
            <a:gdLst/>
            <a:ahLst/>
            <a:cxnLst/>
            <a:rect l="l" t="t" r="r" b="b"/>
            <a:pathLst>
              <a:path w="2093637" h="1792914">
                <a:moveTo>
                  <a:pt x="2093637" y="0"/>
                </a:moveTo>
                <a:lnTo>
                  <a:pt x="0" y="0"/>
                </a:lnTo>
                <a:lnTo>
                  <a:pt x="0" y="1792914"/>
                </a:lnTo>
                <a:lnTo>
                  <a:pt x="2093637" y="1792914"/>
                </a:lnTo>
                <a:lnTo>
                  <a:pt x="209363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61" name="TextBox 61"/>
          <p:cNvSpPr txBox="1"/>
          <p:nvPr/>
        </p:nvSpPr>
        <p:spPr>
          <a:xfrm>
            <a:off x="17903636" y="9855011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8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52837" y="9918511"/>
            <a:ext cx="7382827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1">
                <a:solidFill>
                  <a:srgbClr val="FFF9F3"/>
                </a:solidFill>
                <a:latin typeface="Circe Bold"/>
                <a:ea typeface="Circe Bold"/>
                <a:cs typeface="Circe Bold"/>
                <a:sym typeface="Circe Bold"/>
              </a:rPr>
              <a:t>Ickes (1983) ; Loop et al. (2017) ; Milek et al. (2017)</a:t>
            </a:r>
          </a:p>
          <a:p>
            <a:pPr algn="l">
              <a:lnSpc>
                <a:spcPts val="2100"/>
              </a:lnSpc>
              <a:spcBef>
                <a:spcPct val="0"/>
              </a:spcBef>
            </a:pPr>
            <a:endParaRPr lang="en-US" sz="1500" b="1">
              <a:solidFill>
                <a:srgbClr val="FFF9F3"/>
              </a:solidFill>
              <a:latin typeface="Circe Bold"/>
              <a:ea typeface="Circe Bold"/>
              <a:cs typeface="Circe Bold"/>
              <a:sym typeface="Circe Bold"/>
            </a:endParaRPr>
          </a:p>
        </p:txBody>
      </p: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292D3E2A-1982-EB27-9F9F-2C7A3E54035E}"/>
              </a:ext>
            </a:extLst>
          </p:cNvPr>
          <p:cNvGrpSpPr/>
          <p:nvPr/>
        </p:nvGrpSpPr>
        <p:grpSpPr>
          <a:xfrm>
            <a:off x="-406457" y="8068967"/>
            <a:ext cx="19556513" cy="1750930"/>
            <a:chOff x="-406457" y="8068967"/>
            <a:chExt cx="19556513" cy="175093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9715122"/>
              <a:ext cx="18287993" cy="104775"/>
              <a:chOff x="0" y="0"/>
              <a:chExt cx="24383991" cy="139700"/>
            </a:xfrm>
          </p:grpSpPr>
          <p:sp>
            <p:nvSpPr>
              <p:cNvPr id="9" name="AutoShape 9"/>
              <p:cNvSpPr/>
              <p:nvPr/>
            </p:nvSpPr>
            <p:spPr>
              <a:xfrm>
                <a:off x="0" y="69850"/>
                <a:ext cx="9397527" cy="0"/>
              </a:xfrm>
              <a:prstGeom prst="line">
                <a:avLst/>
              </a:prstGeom>
              <a:ln w="139700" cap="flat">
                <a:gradFill>
                  <a:gsLst>
                    <a:gs pos="0">
                      <a:srgbClr val="27DAB8">
                        <a:alpha val="100000"/>
                      </a:srgbClr>
                    </a:gs>
                    <a:gs pos="50000">
                      <a:srgbClr val="27DAB8">
                        <a:alpha val="100000"/>
                      </a:srgbClr>
                    </a:gs>
                    <a:gs pos="100000">
                      <a:srgbClr val="B4D435">
                        <a:alpha val="100000"/>
                      </a:srgbClr>
                    </a:gs>
                  </a:gsLst>
                  <a:lin ang="0"/>
                </a:gra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0" name="AutoShape 10"/>
              <p:cNvSpPr/>
              <p:nvPr/>
            </p:nvSpPr>
            <p:spPr>
              <a:xfrm>
                <a:off x="14986464" y="69850"/>
                <a:ext cx="9397527" cy="0"/>
              </a:xfrm>
              <a:prstGeom prst="line">
                <a:avLst/>
              </a:prstGeom>
              <a:ln w="139700" cap="flat">
                <a:gradFill>
                  <a:gsLst>
                    <a:gs pos="0">
                      <a:srgbClr val="B4D435">
                        <a:alpha val="100000"/>
                      </a:srgbClr>
                    </a:gs>
                    <a:gs pos="50000">
                      <a:srgbClr val="27DAB8">
                        <a:alpha val="100000"/>
                      </a:srgbClr>
                    </a:gs>
                    <a:gs pos="100000">
                      <a:srgbClr val="27DAB8">
                        <a:alpha val="100000"/>
                      </a:srgbClr>
                    </a:gs>
                  </a:gsLst>
                  <a:lin ang="0"/>
                </a:gra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1" name="AutoShape 11"/>
              <p:cNvSpPr/>
              <p:nvPr/>
            </p:nvSpPr>
            <p:spPr>
              <a:xfrm>
                <a:off x="8848039" y="69850"/>
                <a:ext cx="6669825" cy="0"/>
              </a:xfrm>
              <a:prstGeom prst="line">
                <a:avLst/>
              </a:prstGeom>
              <a:ln w="139700" cap="flat">
                <a:solidFill>
                  <a:srgbClr val="B4D435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-406457" y="8068967"/>
              <a:ext cx="19556513" cy="1536477"/>
              <a:chOff x="0" y="0"/>
              <a:chExt cx="20913808" cy="164311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281" y="0"/>
                <a:ext cx="20913246" cy="1643114"/>
              </a:xfrm>
              <a:custGeom>
                <a:avLst/>
                <a:gdLst/>
                <a:ahLst/>
                <a:cxnLst/>
                <a:rect l="l" t="t" r="r" b="b"/>
                <a:pathLst>
                  <a:path w="20913246" h="1643114">
                    <a:moveTo>
                      <a:pt x="232059" y="0"/>
                    </a:moveTo>
                    <a:lnTo>
                      <a:pt x="20911374" y="0"/>
                    </a:lnTo>
                    <a:cubicBezTo>
                      <a:pt x="20911915" y="0"/>
                      <a:pt x="20912430" y="235"/>
                      <a:pt x="20912787" y="644"/>
                    </a:cubicBezTo>
                    <a:cubicBezTo>
                      <a:pt x="20913142" y="1052"/>
                      <a:pt x="20913303" y="1595"/>
                      <a:pt x="20913227" y="2132"/>
                    </a:cubicBezTo>
                    <a:lnTo>
                      <a:pt x="20683638" y="1640982"/>
                    </a:lnTo>
                    <a:cubicBezTo>
                      <a:pt x="20683466" y="1642205"/>
                      <a:pt x="20682421" y="1643114"/>
                      <a:pt x="20681187" y="1643114"/>
                    </a:cubicBezTo>
                    <a:lnTo>
                      <a:pt x="1872" y="1643114"/>
                    </a:lnTo>
                    <a:cubicBezTo>
                      <a:pt x="1330" y="1643114"/>
                      <a:pt x="815" y="1642879"/>
                      <a:pt x="459" y="1642470"/>
                    </a:cubicBezTo>
                    <a:cubicBezTo>
                      <a:pt x="103" y="1642062"/>
                      <a:pt x="-58" y="1641519"/>
                      <a:pt x="18" y="1640982"/>
                    </a:cubicBezTo>
                    <a:lnTo>
                      <a:pt x="229608" y="2132"/>
                    </a:lnTo>
                    <a:cubicBezTo>
                      <a:pt x="229779" y="909"/>
                      <a:pt x="230825" y="0"/>
                      <a:pt x="232059" y="0"/>
                    </a:cubicBezTo>
                    <a:close/>
                  </a:path>
                </a:pathLst>
              </a:custGeom>
              <a:solidFill>
                <a:srgbClr val="27DAB8">
                  <a:alpha val="18824"/>
                </a:srgbClr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254000" y="-38100"/>
                <a:ext cx="20405808" cy="16812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0" name="Freeform 60"/>
            <p:cNvSpPr/>
            <p:nvPr/>
          </p:nvSpPr>
          <p:spPr>
            <a:xfrm>
              <a:off x="3701391" y="8389564"/>
              <a:ext cx="886614" cy="971632"/>
            </a:xfrm>
            <a:custGeom>
              <a:avLst/>
              <a:gdLst/>
              <a:ahLst/>
              <a:cxnLst/>
              <a:rect l="l" t="t" r="r" b="b"/>
              <a:pathLst>
                <a:path w="886614" h="971632">
                  <a:moveTo>
                    <a:pt x="0" y="0"/>
                  </a:moveTo>
                  <a:lnTo>
                    <a:pt x="886614" y="0"/>
                  </a:lnTo>
                  <a:lnTo>
                    <a:pt x="886614" y="971631"/>
                  </a:lnTo>
                  <a:lnTo>
                    <a:pt x="0" y="9716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5029424" y="8697617"/>
              <a:ext cx="10273792" cy="448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>
                  <a:solidFill>
                    <a:srgbClr val="483C59"/>
                  </a:solidFill>
                  <a:latin typeface="Ruda Bold"/>
                  <a:ea typeface="Ruda Bold"/>
                  <a:cs typeface="Ruda Bold"/>
                  <a:sym typeface="Ruda Bold"/>
                </a:rPr>
                <a:t>Questionnaire</a:t>
              </a:r>
              <a:r>
                <a:rPr lang="en-US" sz="2600">
                  <a:solidFill>
                    <a:srgbClr val="483C59"/>
                  </a:solidFill>
                  <a:latin typeface="Ruda"/>
                  <a:ea typeface="Ruda"/>
                  <a:cs typeface="Ruda"/>
                  <a:sym typeface="Ruda"/>
                </a:rPr>
                <a:t> - Time spent together (mean hours/day) </a:t>
              </a:r>
            </a:p>
          </p:txBody>
        </p:sp>
        <p:grpSp>
          <p:nvGrpSpPr>
            <p:cNvPr id="67" name="Group 67"/>
            <p:cNvGrpSpPr/>
            <p:nvPr/>
          </p:nvGrpSpPr>
          <p:grpSpPr>
            <a:xfrm>
              <a:off x="14421076" y="8068967"/>
              <a:ext cx="2270740" cy="1553518"/>
              <a:chOff x="0" y="0"/>
              <a:chExt cx="3027653" cy="2071358"/>
            </a:xfrm>
          </p:grpSpPr>
          <p:grpSp>
            <p:nvGrpSpPr>
              <p:cNvPr id="68" name="Group 68"/>
              <p:cNvGrpSpPr/>
              <p:nvPr/>
            </p:nvGrpSpPr>
            <p:grpSpPr>
              <a:xfrm>
                <a:off x="854498" y="142812"/>
                <a:ext cx="2173155" cy="679779"/>
                <a:chOff x="0" y="-9971"/>
                <a:chExt cx="335010" cy="104794"/>
              </a:xfrm>
            </p:grpSpPr>
            <p:sp>
              <p:nvSpPr>
                <p:cNvPr id="69" name="Freeform 69"/>
                <p:cNvSpPr/>
                <p:nvPr/>
              </p:nvSpPr>
              <p:spPr>
                <a:xfrm>
                  <a:off x="0" y="0"/>
                  <a:ext cx="335010" cy="85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10" h="85744">
                      <a:moveTo>
                        <a:pt x="0" y="0"/>
                      </a:moveTo>
                      <a:lnTo>
                        <a:pt x="335010" y="0"/>
                      </a:lnTo>
                      <a:lnTo>
                        <a:pt x="335010" y="85744"/>
                      </a:lnTo>
                      <a:lnTo>
                        <a:pt x="0" y="85744"/>
                      </a:lnTo>
                      <a:close/>
                    </a:path>
                  </a:pathLst>
                </a:custGeom>
                <a:solidFill>
                  <a:srgbClr val="DF811E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70" name="TextBox 70"/>
                <p:cNvSpPr txBox="1"/>
                <p:nvPr/>
              </p:nvSpPr>
              <p:spPr>
                <a:xfrm>
                  <a:off x="0" y="-9971"/>
                  <a:ext cx="335010" cy="104794"/>
                </a:xfrm>
                <a:prstGeom prst="rect">
                  <a:avLst/>
                </a:prstGeom>
              </p:spPr>
              <p:txBody>
                <a:bodyPr lIns="38573" tIns="38573" rIns="38573" bIns="38573" rtlCol="0" anchor="ctr"/>
                <a:lstStyle/>
                <a:p>
                  <a:pPr algn="ctr">
                    <a:lnSpc>
                      <a:spcPts val="2099"/>
                    </a:lnSpc>
                  </a:pPr>
                  <a:r>
                    <a:rPr lang="en-US" sz="1499" dirty="0">
                      <a:solidFill>
                        <a:srgbClr val="483C59"/>
                      </a:solidFill>
                      <a:latin typeface="Contrail One"/>
                      <a:ea typeface="Contrail One"/>
                      <a:cs typeface="Contrail One"/>
                      <a:sym typeface="Contrail One"/>
                    </a:rPr>
                    <a:t>Couple time</a:t>
                  </a:r>
                </a:p>
              </p:txBody>
            </p:sp>
          </p:grpSp>
          <p:grpSp>
            <p:nvGrpSpPr>
              <p:cNvPr id="71" name="Group 71"/>
              <p:cNvGrpSpPr/>
              <p:nvPr/>
            </p:nvGrpSpPr>
            <p:grpSpPr>
              <a:xfrm>
                <a:off x="854498" y="693377"/>
                <a:ext cx="2173155" cy="679779"/>
                <a:chOff x="0" y="-9897"/>
                <a:chExt cx="335010" cy="104794"/>
              </a:xfrm>
            </p:grpSpPr>
            <p:sp>
              <p:nvSpPr>
                <p:cNvPr id="72" name="Freeform 72"/>
                <p:cNvSpPr/>
                <p:nvPr/>
              </p:nvSpPr>
              <p:spPr>
                <a:xfrm>
                  <a:off x="0" y="0"/>
                  <a:ext cx="335010" cy="85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10" h="85744">
                      <a:moveTo>
                        <a:pt x="0" y="0"/>
                      </a:moveTo>
                      <a:lnTo>
                        <a:pt x="335010" y="0"/>
                      </a:lnTo>
                      <a:lnTo>
                        <a:pt x="335010" y="85744"/>
                      </a:lnTo>
                      <a:lnTo>
                        <a:pt x="0" y="85744"/>
                      </a:lnTo>
                      <a:close/>
                    </a:path>
                  </a:pathLst>
                </a:custGeom>
                <a:solidFill>
                  <a:srgbClr val="483C59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73" name="TextBox 73"/>
                <p:cNvSpPr txBox="1"/>
                <p:nvPr/>
              </p:nvSpPr>
              <p:spPr>
                <a:xfrm>
                  <a:off x="0" y="-9897"/>
                  <a:ext cx="335010" cy="104794"/>
                </a:xfrm>
                <a:prstGeom prst="rect">
                  <a:avLst/>
                </a:prstGeom>
              </p:spPr>
              <p:txBody>
                <a:bodyPr lIns="38573" tIns="38573" rIns="38573" bIns="38573" rtlCol="0" anchor="ctr"/>
                <a:lstStyle/>
                <a:p>
                  <a:pPr algn="ctr">
                    <a:lnSpc>
                      <a:spcPts val="2099"/>
                    </a:lnSpc>
                  </a:pPr>
                  <a:r>
                    <a:rPr lang="en-US" sz="1499" dirty="0">
                      <a:solidFill>
                        <a:srgbClr val="FFFFFF"/>
                      </a:solidFill>
                      <a:latin typeface="Contrail One"/>
                      <a:ea typeface="Contrail One"/>
                      <a:cs typeface="Contrail One"/>
                      <a:sym typeface="Contrail One"/>
                    </a:rPr>
                    <a:t>Child time</a:t>
                  </a:r>
                </a:p>
              </p:txBody>
            </p:sp>
          </p:grpSp>
          <p:grpSp>
            <p:nvGrpSpPr>
              <p:cNvPr id="74" name="Group 74"/>
              <p:cNvGrpSpPr/>
              <p:nvPr/>
            </p:nvGrpSpPr>
            <p:grpSpPr>
              <a:xfrm>
                <a:off x="854498" y="1219650"/>
                <a:ext cx="2173155" cy="679779"/>
                <a:chOff x="0" y="-9525"/>
                <a:chExt cx="335010" cy="104794"/>
              </a:xfrm>
            </p:grpSpPr>
            <p:sp>
              <p:nvSpPr>
                <p:cNvPr id="75" name="Freeform 75"/>
                <p:cNvSpPr/>
                <p:nvPr/>
              </p:nvSpPr>
              <p:spPr>
                <a:xfrm>
                  <a:off x="0" y="0"/>
                  <a:ext cx="335010" cy="85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010" h="85744">
                      <a:moveTo>
                        <a:pt x="0" y="0"/>
                      </a:moveTo>
                      <a:lnTo>
                        <a:pt x="335010" y="0"/>
                      </a:lnTo>
                      <a:lnTo>
                        <a:pt x="335010" y="85744"/>
                      </a:lnTo>
                      <a:lnTo>
                        <a:pt x="0" y="85744"/>
                      </a:lnTo>
                      <a:close/>
                    </a:path>
                  </a:pathLst>
                </a:custGeom>
                <a:solidFill>
                  <a:srgbClr val="DF811E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76" name="TextBox 76"/>
                <p:cNvSpPr txBox="1"/>
                <p:nvPr/>
              </p:nvSpPr>
              <p:spPr>
                <a:xfrm>
                  <a:off x="0" y="-9525"/>
                  <a:ext cx="335010" cy="104794"/>
                </a:xfrm>
                <a:prstGeom prst="rect">
                  <a:avLst/>
                </a:prstGeom>
              </p:spPr>
              <p:txBody>
                <a:bodyPr lIns="38573" tIns="38573" rIns="38573" bIns="38573" rtlCol="0" anchor="ctr"/>
                <a:lstStyle/>
                <a:p>
                  <a:pPr algn="ctr">
                    <a:lnSpc>
                      <a:spcPts val="2099"/>
                    </a:lnSpc>
                  </a:pPr>
                  <a:r>
                    <a:rPr lang="en-US" sz="1499" dirty="0">
                      <a:solidFill>
                        <a:srgbClr val="483C59"/>
                      </a:solidFill>
                      <a:latin typeface="Contrail One"/>
                      <a:ea typeface="Contrail One"/>
                      <a:cs typeface="Contrail One"/>
                      <a:sym typeface="Contrail One"/>
                    </a:rPr>
                    <a:t>Triad time</a:t>
                  </a:r>
                </a:p>
              </p:txBody>
            </p:sp>
          </p:grpSp>
          <p:grpSp>
            <p:nvGrpSpPr>
              <p:cNvPr id="77" name="Group 77"/>
              <p:cNvGrpSpPr/>
              <p:nvPr/>
            </p:nvGrpSpPr>
            <p:grpSpPr>
              <a:xfrm>
                <a:off x="0" y="0"/>
                <a:ext cx="1109376" cy="1109376"/>
                <a:chOff x="0" y="0"/>
                <a:chExt cx="13716000" cy="13716000"/>
              </a:xfrm>
            </p:grpSpPr>
            <p:sp>
              <p:nvSpPr>
                <p:cNvPr id="78" name="Freeform 78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68891" t="-27770" r="-170214" b="-69527"/>
                  </a:stretch>
                </a:blipFill>
                <a:ln w="38100" cap="sq">
                  <a:solidFill>
                    <a:srgbClr val="1F3958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79" name="Group 79"/>
              <p:cNvGrpSpPr/>
              <p:nvPr/>
            </p:nvGrpSpPr>
            <p:grpSpPr>
              <a:xfrm>
                <a:off x="0" y="961982"/>
                <a:ext cx="1109376" cy="1109376"/>
                <a:chOff x="0" y="0"/>
                <a:chExt cx="13716000" cy="13716000"/>
              </a:xfrm>
            </p:grpSpPr>
            <p:sp>
              <p:nvSpPr>
                <p:cNvPr id="80" name="Freeform 80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213383" t="-37957" r="-49885" b="-73399"/>
                  </a:stretch>
                </a:blipFill>
                <a:ln w="38100" cap="sq">
                  <a:solidFill>
                    <a:srgbClr val="5DA5E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</p:grpSp>
        <p:grpSp>
          <p:nvGrpSpPr>
            <p:cNvPr id="81" name="Group 81"/>
            <p:cNvGrpSpPr/>
            <p:nvPr/>
          </p:nvGrpSpPr>
          <p:grpSpPr>
            <a:xfrm>
              <a:off x="-406457" y="8068967"/>
              <a:ext cx="3666430" cy="1536477"/>
              <a:chOff x="0" y="0"/>
              <a:chExt cx="3920893" cy="1643114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1496" y="0"/>
                <a:ext cx="3917901" cy="1643114"/>
              </a:xfrm>
              <a:custGeom>
                <a:avLst/>
                <a:gdLst/>
                <a:ahLst/>
                <a:cxnLst/>
                <a:rect l="l" t="t" r="r" b="b"/>
                <a:pathLst>
                  <a:path w="3917901" h="1643114">
                    <a:moveTo>
                      <a:pt x="240173" y="0"/>
                    </a:moveTo>
                    <a:lnTo>
                      <a:pt x="3907916" y="0"/>
                    </a:lnTo>
                    <a:cubicBezTo>
                      <a:pt x="3910806" y="0"/>
                      <a:pt x="3913554" y="1252"/>
                      <a:pt x="3915450" y="3433"/>
                    </a:cubicBezTo>
                    <a:cubicBezTo>
                      <a:pt x="3917347" y="5613"/>
                      <a:pt x="3918205" y="8509"/>
                      <a:pt x="3917804" y="11371"/>
                    </a:cubicBezTo>
                    <a:lnTo>
                      <a:pt x="3690803" y="1631743"/>
                    </a:lnTo>
                    <a:cubicBezTo>
                      <a:pt x="3689889" y="1638264"/>
                      <a:pt x="3684312" y="1643114"/>
                      <a:pt x="3677728" y="1643114"/>
                    </a:cubicBezTo>
                    <a:lnTo>
                      <a:pt x="9986" y="1643114"/>
                    </a:lnTo>
                    <a:cubicBezTo>
                      <a:pt x="7096" y="1643114"/>
                      <a:pt x="4348" y="1641862"/>
                      <a:pt x="2451" y="1639681"/>
                    </a:cubicBezTo>
                    <a:cubicBezTo>
                      <a:pt x="555" y="1637501"/>
                      <a:pt x="-304" y="1634605"/>
                      <a:pt x="97" y="1631743"/>
                    </a:cubicBezTo>
                    <a:lnTo>
                      <a:pt x="227099" y="11371"/>
                    </a:lnTo>
                    <a:cubicBezTo>
                      <a:pt x="228012" y="4851"/>
                      <a:pt x="233589" y="0"/>
                      <a:pt x="240173" y="0"/>
                    </a:cubicBezTo>
                    <a:close/>
                  </a:path>
                </a:pathLst>
              </a:custGeom>
              <a:solidFill>
                <a:srgbClr val="27DAB8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83" name="TextBox 83"/>
              <p:cNvSpPr txBox="1"/>
              <p:nvPr/>
            </p:nvSpPr>
            <p:spPr>
              <a:xfrm>
                <a:off x="254000" y="-38100"/>
                <a:ext cx="3412893" cy="16812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84" name="TextBox 84"/>
            <p:cNvSpPr txBox="1"/>
            <p:nvPr/>
          </p:nvSpPr>
          <p:spPr>
            <a:xfrm>
              <a:off x="1141432" y="8221329"/>
              <a:ext cx="570652" cy="1184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799"/>
                </a:lnSpc>
              </a:pPr>
              <a:r>
                <a:rPr lang="en-US" sz="6999">
                  <a:solidFill>
                    <a:srgbClr val="FFF9F3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3</a:t>
              </a:r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-1198608" y="424517"/>
            <a:ext cx="4165103" cy="1208366"/>
            <a:chOff x="0" y="0"/>
            <a:chExt cx="957691" cy="277842"/>
          </a:xfrm>
        </p:grpSpPr>
        <p:sp>
          <p:nvSpPr>
            <p:cNvPr id="87" name="Freeform 87"/>
            <p:cNvSpPr/>
            <p:nvPr/>
          </p:nvSpPr>
          <p:spPr>
            <a:xfrm>
              <a:off x="5355" y="0"/>
              <a:ext cx="946980" cy="277842"/>
            </a:xfrm>
            <a:custGeom>
              <a:avLst/>
              <a:gdLst/>
              <a:ahLst/>
              <a:cxnLst/>
              <a:rect l="l" t="t" r="r" b="b"/>
              <a:pathLst>
                <a:path w="946980" h="277842">
                  <a:moveTo>
                    <a:pt x="234939" y="0"/>
                  </a:moveTo>
                  <a:lnTo>
                    <a:pt x="942229" y="0"/>
                  </a:lnTo>
                  <a:cubicBezTo>
                    <a:pt x="944070" y="0"/>
                    <a:pt x="945745" y="1064"/>
                    <a:pt x="946529" y="2730"/>
                  </a:cubicBezTo>
                  <a:cubicBezTo>
                    <a:pt x="947312" y="4396"/>
                    <a:pt x="947062" y="6365"/>
                    <a:pt x="945888" y="7783"/>
                  </a:cubicBezTo>
                  <a:lnTo>
                    <a:pt x="728596" y="270059"/>
                  </a:lnTo>
                  <a:cubicBezTo>
                    <a:pt x="724512" y="274989"/>
                    <a:pt x="718443" y="277842"/>
                    <a:pt x="712041" y="277842"/>
                  </a:cubicBezTo>
                  <a:lnTo>
                    <a:pt x="4752" y="277842"/>
                  </a:lnTo>
                  <a:cubicBezTo>
                    <a:pt x="2911" y="277842"/>
                    <a:pt x="1235" y="276778"/>
                    <a:pt x="452" y="275112"/>
                  </a:cubicBezTo>
                  <a:cubicBezTo>
                    <a:pt x="-331" y="273446"/>
                    <a:pt x="-82" y="271477"/>
                    <a:pt x="1093" y="270059"/>
                  </a:cubicBezTo>
                  <a:lnTo>
                    <a:pt x="218384" y="7783"/>
                  </a:lnTo>
                  <a:cubicBezTo>
                    <a:pt x="222469" y="2853"/>
                    <a:pt x="228538" y="0"/>
                    <a:pt x="234939" y="0"/>
                  </a:cubicBez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254000" y="-38100"/>
              <a:ext cx="449691" cy="315942"/>
            </a:xfrm>
            <a:prstGeom prst="rect">
              <a:avLst/>
            </a:prstGeom>
          </p:spPr>
          <p:txBody>
            <a:bodyPr lIns="60257" tIns="60257" rIns="60257" bIns="6025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9" name="TextBox 89"/>
          <p:cNvSpPr txBox="1"/>
          <p:nvPr/>
        </p:nvSpPr>
        <p:spPr>
          <a:xfrm>
            <a:off x="405846" y="558809"/>
            <a:ext cx="5877230" cy="937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9"/>
              </a:lnSpc>
            </a:pPr>
            <a:r>
              <a:rPr lang="en-US" sz="5478">
                <a:solidFill>
                  <a:srgbClr val="FFF9F3"/>
                </a:solidFill>
                <a:latin typeface="Contrail One"/>
                <a:ea typeface="Contrail One"/>
                <a:cs typeface="Contrail One"/>
                <a:sym typeface="Contrail One"/>
              </a:rPr>
              <a:t>How ?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12823183" y="6869064"/>
            <a:ext cx="4583819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483C59"/>
                </a:solidFill>
                <a:latin typeface="Ruda"/>
                <a:ea typeface="Ruda"/>
                <a:cs typeface="Ruda"/>
                <a:sym typeface="Ruda"/>
              </a:rPr>
              <a:t>ICC = .86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483C59"/>
                </a:solidFill>
                <a:latin typeface="Ruda"/>
                <a:ea typeface="Ruda"/>
                <a:cs typeface="Ruda"/>
                <a:sym typeface="Ruda"/>
              </a:rPr>
              <a:t>95% CI [.78, .90]</a:t>
            </a:r>
          </a:p>
        </p:txBody>
      </p:sp>
      <p:grpSp>
        <p:nvGrpSpPr>
          <p:cNvPr id="101" name="Groupe 100">
            <a:extLst>
              <a:ext uri="{FF2B5EF4-FFF2-40B4-BE49-F238E27FC236}">
                <a16:creationId xmlns:a16="http://schemas.microsoft.com/office/drawing/2014/main" id="{6D810390-3DE7-41D7-2641-2A7689AE00EE}"/>
              </a:ext>
            </a:extLst>
          </p:cNvPr>
          <p:cNvGrpSpPr/>
          <p:nvPr/>
        </p:nvGrpSpPr>
        <p:grpSpPr>
          <a:xfrm>
            <a:off x="5903066" y="2111333"/>
            <a:ext cx="5505252" cy="5548059"/>
            <a:chOff x="5903066" y="2111333"/>
            <a:chExt cx="5505252" cy="5548059"/>
          </a:xfrm>
        </p:grpSpPr>
        <p:sp>
          <p:nvSpPr>
            <p:cNvPr id="15" name="Freeform 15"/>
            <p:cNvSpPr/>
            <p:nvPr/>
          </p:nvSpPr>
          <p:spPr>
            <a:xfrm>
              <a:off x="6283076" y="3157707"/>
              <a:ext cx="4041343" cy="4501685"/>
            </a:xfrm>
            <a:custGeom>
              <a:avLst/>
              <a:gdLst/>
              <a:ahLst/>
              <a:cxnLst/>
              <a:rect l="l" t="t" r="r" b="b"/>
              <a:pathLst>
                <a:path w="4041343" h="4501685">
                  <a:moveTo>
                    <a:pt x="0" y="0"/>
                  </a:moveTo>
                  <a:lnTo>
                    <a:pt x="4041343" y="0"/>
                  </a:lnTo>
                  <a:lnTo>
                    <a:pt x="4041343" y="4501685"/>
                  </a:lnTo>
                  <a:lnTo>
                    <a:pt x="0" y="4501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6918" r="-30651" b="-25189"/>
              </a:stretch>
            </a:blipFill>
          </p:spPr>
          <p:txBody>
            <a:bodyPr/>
            <a:lstStyle/>
            <a:p>
              <a:endParaRPr lang="fr-BE"/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5903066" y="2739556"/>
              <a:ext cx="4726200" cy="811018"/>
              <a:chOff x="0" y="0"/>
              <a:chExt cx="2530688" cy="434267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3576" y="0"/>
                <a:ext cx="2523535" cy="434267"/>
              </a:xfrm>
              <a:custGeom>
                <a:avLst/>
                <a:gdLst/>
                <a:ahLst/>
                <a:cxnLst/>
                <a:rect l="l" t="t" r="r" b="b"/>
                <a:pathLst>
                  <a:path w="2523535" h="434267">
                    <a:moveTo>
                      <a:pt x="2314083" y="0"/>
                    </a:moveTo>
                    <a:lnTo>
                      <a:pt x="6253" y="0"/>
                    </a:lnTo>
                    <a:cubicBezTo>
                      <a:pt x="4114" y="0"/>
                      <a:pt x="2125" y="1092"/>
                      <a:pt x="977" y="2896"/>
                    </a:cubicBezTo>
                    <a:cubicBezTo>
                      <a:pt x="-170" y="4700"/>
                      <a:pt x="-317" y="6966"/>
                      <a:pt x="589" y="8902"/>
                    </a:cubicBezTo>
                    <a:lnTo>
                      <a:pt x="195459" y="425365"/>
                    </a:lnTo>
                    <a:cubicBezTo>
                      <a:pt x="198000" y="430797"/>
                      <a:pt x="203455" y="434267"/>
                      <a:pt x="209453" y="434267"/>
                    </a:cubicBezTo>
                    <a:lnTo>
                      <a:pt x="2517283" y="434267"/>
                    </a:lnTo>
                    <a:cubicBezTo>
                      <a:pt x="2519421" y="434267"/>
                      <a:pt x="2521411" y="433175"/>
                      <a:pt x="2522558" y="431371"/>
                    </a:cubicBezTo>
                    <a:cubicBezTo>
                      <a:pt x="2523706" y="429567"/>
                      <a:pt x="2523852" y="427302"/>
                      <a:pt x="2522946" y="425365"/>
                    </a:cubicBezTo>
                    <a:lnTo>
                      <a:pt x="2328077" y="8902"/>
                    </a:lnTo>
                    <a:cubicBezTo>
                      <a:pt x="2325536" y="3470"/>
                      <a:pt x="2320080" y="0"/>
                      <a:pt x="2314083" y="0"/>
                    </a:cubicBezTo>
                    <a:close/>
                  </a:path>
                </a:pathLst>
              </a:custGeom>
              <a:solidFill>
                <a:srgbClr val="CDE471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101600" y="-38100"/>
                <a:ext cx="2327488" cy="472367"/>
              </a:xfrm>
              <a:prstGeom prst="rect">
                <a:avLst/>
              </a:prstGeom>
            </p:spPr>
            <p:txBody>
              <a:bodyPr lIns="60257" tIns="60257" rIns="60257" bIns="60257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8924321" y="2111333"/>
              <a:ext cx="2483997" cy="2260211"/>
              <a:chOff x="0" y="0"/>
              <a:chExt cx="3311996" cy="3013615"/>
            </a:xfrm>
          </p:grpSpPr>
          <p:grpSp>
            <p:nvGrpSpPr>
              <p:cNvPr id="26" name="Group 26"/>
              <p:cNvGrpSpPr/>
              <p:nvPr/>
            </p:nvGrpSpPr>
            <p:grpSpPr>
              <a:xfrm>
                <a:off x="0" y="535056"/>
                <a:ext cx="1791728" cy="1791728"/>
                <a:chOff x="0" y="0"/>
                <a:chExt cx="13716000" cy="13716000"/>
              </a:xfrm>
            </p:grpSpPr>
            <p:sp>
              <p:nvSpPr>
                <p:cNvPr id="27" name="Freeform 27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68891" t="-27770" r="-170214" b="-69527"/>
                  </a:stretch>
                </a:blipFill>
                <a:ln w="38100" cap="sq">
                  <a:solidFill>
                    <a:srgbClr val="1F3958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28" name="Group 28"/>
              <p:cNvGrpSpPr/>
              <p:nvPr/>
            </p:nvGrpSpPr>
            <p:grpSpPr>
              <a:xfrm>
                <a:off x="1520267" y="0"/>
                <a:ext cx="1791728" cy="1791728"/>
                <a:chOff x="0" y="0"/>
                <a:chExt cx="13716000" cy="13716000"/>
              </a:xfrm>
            </p:grpSpPr>
            <p:sp>
              <p:nvSpPr>
                <p:cNvPr id="29" name="Freeform 29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213383" t="-37957" r="-49885" b="-73399"/>
                  </a:stretch>
                </a:blipFill>
                <a:ln w="38100" cap="sq">
                  <a:solidFill>
                    <a:srgbClr val="5DA5E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30" name="Group 30"/>
              <p:cNvGrpSpPr/>
              <p:nvPr/>
            </p:nvGrpSpPr>
            <p:grpSpPr>
              <a:xfrm>
                <a:off x="1302206" y="1362982"/>
                <a:ext cx="1650633" cy="1650633"/>
                <a:chOff x="0" y="0"/>
                <a:chExt cx="13716000" cy="13716000"/>
              </a:xfrm>
            </p:grpSpPr>
            <p:sp>
              <p:nvSpPr>
                <p:cNvPr id="31" name="Freeform 31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271772" t="-88857" r="-225278" b="-158518"/>
                  </a:stretch>
                </a:blipFill>
                <a:ln w="38100" cap="sq">
                  <a:gradFill>
                    <a:gsLst>
                      <a:gs pos="0">
                        <a:srgbClr val="B4D435">
                          <a:alpha val="100000"/>
                        </a:srgbClr>
                      </a:gs>
                      <a:gs pos="50000">
                        <a:srgbClr val="27DAB8">
                          <a:alpha val="100000"/>
                        </a:srgbClr>
                      </a:gs>
                      <a:gs pos="100000">
                        <a:srgbClr val="27DAB8">
                          <a:alpha val="100000"/>
                        </a:srgbClr>
                      </a:gs>
                    </a:gsLst>
                    <a:lin ang="0"/>
                  </a:gra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</p:grpSp>
        <p:sp>
          <p:nvSpPr>
            <p:cNvPr id="91" name="TextBox 91"/>
            <p:cNvSpPr txBox="1"/>
            <p:nvPr/>
          </p:nvSpPr>
          <p:spPr>
            <a:xfrm>
              <a:off x="7137953" y="2780090"/>
              <a:ext cx="1306967" cy="679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22"/>
                </a:lnSpc>
                <a:spcBef>
                  <a:spcPct val="0"/>
                </a:spcBef>
              </a:pPr>
              <a:r>
                <a:rPr lang="en-US" sz="4016" b="1" dirty="0">
                  <a:solidFill>
                    <a:srgbClr val="FFFFFF"/>
                  </a:solidFill>
                  <a:latin typeface="Ruda Bold"/>
                  <a:ea typeface="Ruda Bold"/>
                  <a:cs typeface="Ruda Bold"/>
                  <a:sym typeface="Ruda Bold"/>
                </a:rPr>
                <a:t>Triad</a:t>
              </a:r>
            </a:p>
          </p:txBody>
        </p:sp>
      </p:grp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F51C6C53-DCC5-1204-43F3-1C8EBBD9C9D2}"/>
              </a:ext>
            </a:extLst>
          </p:cNvPr>
          <p:cNvGrpSpPr/>
          <p:nvPr/>
        </p:nvGrpSpPr>
        <p:grpSpPr>
          <a:xfrm>
            <a:off x="12278562" y="2965882"/>
            <a:ext cx="5553892" cy="2779232"/>
            <a:chOff x="12278562" y="2965882"/>
            <a:chExt cx="5553892" cy="2779232"/>
          </a:xfrm>
        </p:grpSpPr>
        <p:grpSp>
          <p:nvGrpSpPr>
            <p:cNvPr id="49" name="Group 49"/>
            <p:cNvGrpSpPr/>
            <p:nvPr/>
          </p:nvGrpSpPr>
          <p:grpSpPr>
            <a:xfrm>
              <a:off x="13125843" y="2965882"/>
              <a:ext cx="3978497" cy="1411226"/>
              <a:chOff x="0" y="-110311"/>
              <a:chExt cx="5304663" cy="1881636"/>
            </a:xfrm>
          </p:grpSpPr>
          <p:grpSp>
            <p:nvGrpSpPr>
              <p:cNvPr id="50" name="Group 50"/>
              <p:cNvGrpSpPr/>
              <p:nvPr/>
            </p:nvGrpSpPr>
            <p:grpSpPr>
              <a:xfrm>
                <a:off x="1313172" y="-110311"/>
                <a:ext cx="2815404" cy="1175662"/>
                <a:chOff x="0" y="-19392"/>
                <a:chExt cx="249007" cy="103980"/>
              </a:xfrm>
            </p:grpSpPr>
            <p:sp>
              <p:nvSpPr>
                <p:cNvPr id="51" name="Freeform 51"/>
                <p:cNvSpPr/>
                <p:nvPr/>
              </p:nvSpPr>
              <p:spPr>
                <a:xfrm>
                  <a:off x="0" y="0"/>
                  <a:ext cx="249007" cy="65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007" h="65880">
                      <a:moveTo>
                        <a:pt x="0" y="0"/>
                      </a:moveTo>
                      <a:lnTo>
                        <a:pt x="249007" y="0"/>
                      </a:lnTo>
                      <a:lnTo>
                        <a:pt x="249007" y="65880"/>
                      </a:lnTo>
                      <a:lnTo>
                        <a:pt x="0" y="65880"/>
                      </a:lnTo>
                      <a:close/>
                    </a:path>
                  </a:pathLst>
                </a:custGeom>
                <a:solidFill>
                  <a:srgbClr val="483C59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2" name="TextBox 52"/>
                <p:cNvSpPr txBox="1"/>
                <p:nvPr/>
              </p:nvSpPr>
              <p:spPr>
                <a:xfrm>
                  <a:off x="0" y="-19392"/>
                  <a:ext cx="249007" cy="10398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r>
                    <a:rPr lang="en-US" sz="1899" dirty="0">
                      <a:solidFill>
                        <a:srgbClr val="FFFFFF"/>
                      </a:solidFill>
                      <a:latin typeface="Contrail One"/>
                      <a:ea typeface="Contrail One"/>
                      <a:cs typeface="Contrail One"/>
                      <a:sym typeface="Contrail One"/>
                    </a:rPr>
                    <a:t>EAD</a:t>
                  </a:r>
                </a:p>
              </p:txBody>
            </p:sp>
          </p:grpSp>
          <p:grpSp>
            <p:nvGrpSpPr>
              <p:cNvPr id="53" name="Group 53"/>
              <p:cNvGrpSpPr/>
              <p:nvPr/>
            </p:nvGrpSpPr>
            <p:grpSpPr>
              <a:xfrm>
                <a:off x="1313172" y="595663"/>
                <a:ext cx="2815404" cy="1175662"/>
                <a:chOff x="0" y="-22833"/>
                <a:chExt cx="249007" cy="103980"/>
              </a:xfrm>
            </p:grpSpPr>
            <p:sp>
              <p:nvSpPr>
                <p:cNvPr id="54" name="Freeform 54"/>
                <p:cNvSpPr/>
                <p:nvPr/>
              </p:nvSpPr>
              <p:spPr>
                <a:xfrm>
                  <a:off x="0" y="0"/>
                  <a:ext cx="249007" cy="65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007" h="65880">
                      <a:moveTo>
                        <a:pt x="0" y="0"/>
                      </a:moveTo>
                      <a:lnTo>
                        <a:pt x="249007" y="0"/>
                      </a:lnTo>
                      <a:lnTo>
                        <a:pt x="249007" y="65880"/>
                      </a:lnTo>
                      <a:lnTo>
                        <a:pt x="0" y="65880"/>
                      </a:lnTo>
                      <a:close/>
                    </a:path>
                  </a:pathLst>
                </a:custGeom>
                <a:solidFill>
                  <a:srgbClr val="DF811E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5" name="TextBox 55"/>
                <p:cNvSpPr txBox="1"/>
                <p:nvPr/>
              </p:nvSpPr>
              <p:spPr>
                <a:xfrm>
                  <a:off x="0" y="-22833"/>
                  <a:ext cx="249007" cy="10398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r>
                    <a:rPr lang="en-US" sz="1899" dirty="0">
                      <a:solidFill>
                        <a:srgbClr val="483C59"/>
                      </a:solidFill>
                      <a:latin typeface="Contrail One"/>
                      <a:ea typeface="Contrail One"/>
                      <a:cs typeface="Contrail One"/>
                      <a:sym typeface="Contrail One"/>
                    </a:rPr>
                    <a:t>EAT</a:t>
                  </a:r>
                </a:p>
              </p:txBody>
            </p:sp>
          </p:grpSp>
          <p:grpSp>
            <p:nvGrpSpPr>
              <p:cNvPr id="56" name="Group 56"/>
              <p:cNvGrpSpPr/>
              <p:nvPr/>
            </p:nvGrpSpPr>
            <p:grpSpPr>
              <a:xfrm>
                <a:off x="0" y="0"/>
                <a:ext cx="1707655" cy="1707655"/>
                <a:chOff x="0" y="0"/>
                <a:chExt cx="13716000" cy="13716000"/>
              </a:xfrm>
            </p:grpSpPr>
            <p:sp>
              <p:nvSpPr>
                <p:cNvPr id="57" name="Freeform 57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68891" t="-27770" r="-170214" b="-69527"/>
                  </a:stretch>
                </a:blipFill>
                <a:ln w="38100" cap="sq">
                  <a:solidFill>
                    <a:srgbClr val="1F3958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58" name="Group 58"/>
              <p:cNvGrpSpPr/>
              <p:nvPr/>
            </p:nvGrpSpPr>
            <p:grpSpPr>
              <a:xfrm>
                <a:off x="3597008" y="0"/>
                <a:ext cx="1707655" cy="1707655"/>
                <a:chOff x="0" y="0"/>
                <a:chExt cx="13716000" cy="13716000"/>
              </a:xfrm>
            </p:grpSpPr>
            <p:sp>
              <p:nvSpPr>
                <p:cNvPr id="59" name="Freeform 59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213383" t="-37957" r="-49885" b="-73399"/>
                  </a:stretch>
                </a:blipFill>
                <a:ln w="38100" cap="sq">
                  <a:solidFill>
                    <a:srgbClr val="5DA5E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</p:grpSp>
        <p:sp>
          <p:nvSpPr>
            <p:cNvPr id="92" name="AutoShape 92"/>
            <p:cNvSpPr/>
            <p:nvPr/>
          </p:nvSpPr>
          <p:spPr>
            <a:xfrm flipH="1">
              <a:off x="13756820" y="4329356"/>
              <a:ext cx="763511" cy="770347"/>
            </a:xfrm>
            <a:prstGeom prst="line">
              <a:avLst/>
            </a:prstGeom>
            <a:ln w="47625" cap="flat">
              <a:solidFill>
                <a:srgbClr val="373F40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93" name="AutoShape 93"/>
            <p:cNvSpPr/>
            <p:nvPr/>
          </p:nvSpPr>
          <p:spPr>
            <a:xfrm>
              <a:off x="15660907" y="4329356"/>
              <a:ext cx="722094" cy="756411"/>
            </a:xfrm>
            <a:prstGeom prst="line">
              <a:avLst/>
            </a:prstGeom>
            <a:ln w="47625" cap="flat">
              <a:solidFill>
                <a:srgbClr val="373F40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94" name="TextBox 94"/>
            <p:cNvSpPr txBox="1"/>
            <p:nvPr/>
          </p:nvSpPr>
          <p:spPr>
            <a:xfrm>
              <a:off x="12278562" y="5181414"/>
              <a:ext cx="2776946" cy="563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5"/>
                </a:lnSpc>
                <a:spcBef>
                  <a:spcPct val="0"/>
                </a:spcBef>
              </a:pPr>
              <a:r>
                <a:rPr lang="en-US" sz="3303" b="1">
                  <a:solidFill>
                    <a:srgbClr val="483C59"/>
                  </a:solidFill>
                  <a:latin typeface="Ruda Bold"/>
                  <a:ea typeface="Ruda Bold"/>
                  <a:cs typeface="Ruda Bold"/>
                  <a:sym typeface="Ruda Bold"/>
                </a:rPr>
                <a:t>Thoughts</a:t>
              </a:r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15055508" y="5181414"/>
              <a:ext cx="2776946" cy="563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5"/>
                </a:lnSpc>
                <a:spcBef>
                  <a:spcPct val="0"/>
                </a:spcBef>
              </a:pPr>
              <a:r>
                <a:rPr lang="en-US" sz="3303" b="1" dirty="0">
                  <a:solidFill>
                    <a:srgbClr val="483C59"/>
                  </a:solidFill>
                  <a:latin typeface="Ruda Bold"/>
                  <a:ea typeface="Ruda Bold"/>
                  <a:cs typeface="Ruda Bold"/>
                  <a:sym typeface="Ruda Bold"/>
                </a:rPr>
                <a:t>Feelings</a:t>
              </a:r>
            </a:p>
          </p:txBody>
        </p:sp>
      </p:grpSp>
      <p:sp>
        <p:nvSpPr>
          <p:cNvPr id="96" name="TextBox 96"/>
          <p:cNvSpPr txBox="1"/>
          <p:nvPr/>
        </p:nvSpPr>
        <p:spPr>
          <a:xfrm>
            <a:off x="12675481" y="5980309"/>
            <a:ext cx="4583819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483C59"/>
                </a:solidFill>
                <a:latin typeface="Ruda"/>
                <a:ea typeface="Ruda"/>
                <a:cs typeface="Ruda"/>
                <a:sym typeface="Ruda"/>
              </a:rPr>
              <a:t>From 0 to 100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90" grpId="0"/>
      <p:bldP spid="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9" name="AutoShape 9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3121246" y="192339"/>
            <a:ext cx="16669824" cy="1477465"/>
            <a:chOff x="0" y="0"/>
            <a:chExt cx="4546487" cy="402960"/>
          </a:xfrm>
        </p:grpSpPr>
        <p:sp>
          <p:nvSpPr>
            <p:cNvPr id="13" name="Freeform 13"/>
            <p:cNvSpPr/>
            <p:nvPr/>
          </p:nvSpPr>
          <p:spPr>
            <a:xfrm>
              <a:off x="1060" y="0"/>
              <a:ext cx="4544368" cy="402960"/>
            </a:xfrm>
            <a:custGeom>
              <a:avLst/>
              <a:gdLst/>
              <a:ahLst/>
              <a:cxnLst/>
              <a:rect l="l" t="t" r="r" b="b"/>
              <a:pathLst>
                <a:path w="4544368" h="402960">
                  <a:moveTo>
                    <a:pt x="231653" y="0"/>
                  </a:moveTo>
                  <a:lnTo>
                    <a:pt x="4542901" y="0"/>
                  </a:lnTo>
                  <a:cubicBezTo>
                    <a:pt x="4543424" y="0"/>
                    <a:pt x="4543907" y="278"/>
                    <a:pt x="4544169" y="730"/>
                  </a:cubicBezTo>
                  <a:cubicBezTo>
                    <a:pt x="4544432" y="1182"/>
                    <a:pt x="4544433" y="1739"/>
                    <a:pt x="4544174" y="2193"/>
                  </a:cubicBezTo>
                  <a:lnTo>
                    <a:pt x="4316492" y="400767"/>
                  </a:lnTo>
                  <a:cubicBezTo>
                    <a:pt x="4315717" y="402123"/>
                    <a:pt x="4314275" y="402960"/>
                    <a:pt x="4312714" y="402960"/>
                  </a:cubicBezTo>
                  <a:lnTo>
                    <a:pt x="1465" y="402960"/>
                  </a:lnTo>
                  <a:cubicBezTo>
                    <a:pt x="943" y="402960"/>
                    <a:pt x="460" y="402682"/>
                    <a:pt x="198" y="402230"/>
                  </a:cubicBezTo>
                  <a:cubicBezTo>
                    <a:pt x="-65" y="401778"/>
                    <a:pt x="-67" y="401221"/>
                    <a:pt x="193" y="400767"/>
                  </a:cubicBezTo>
                  <a:lnTo>
                    <a:pt x="227875" y="2193"/>
                  </a:lnTo>
                  <a:cubicBezTo>
                    <a:pt x="228649" y="837"/>
                    <a:pt x="230091" y="0"/>
                    <a:pt x="231653" y="0"/>
                  </a:cubicBezTo>
                  <a:close/>
                </a:path>
              </a:pathLst>
            </a:custGeom>
            <a:solidFill>
              <a:srgbClr val="CDE471">
                <a:alpha val="49804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54000" y="-38100"/>
              <a:ext cx="4038487" cy="4410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3150" y="401278"/>
            <a:ext cx="13067924" cy="1059587"/>
            <a:chOff x="0" y="0"/>
            <a:chExt cx="17423898" cy="14127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20010" cy="1412783"/>
            </a:xfrm>
            <a:custGeom>
              <a:avLst/>
              <a:gdLst/>
              <a:ahLst/>
              <a:cxnLst/>
              <a:rect l="l" t="t" r="r" b="b"/>
              <a:pathLst>
                <a:path w="1820010" h="1412783">
                  <a:moveTo>
                    <a:pt x="0" y="0"/>
                  </a:moveTo>
                  <a:lnTo>
                    <a:pt x="1820010" y="0"/>
                  </a:lnTo>
                  <a:lnTo>
                    <a:pt x="1820010" y="1412783"/>
                  </a:lnTo>
                  <a:lnTo>
                    <a:pt x="0" y="1412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336346" y="131532"/>
              <a:ext cx="15087553" cy="11136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81"/>
                </a:lnSpc>
                <a:spcBef>
                  <a:spcPct val="0"/>
                </a:spcBef>
              </a:pPr>
              <a:r>
                <a:rPr lang="en-US" sz="5058" b="1">
                  <a:solidFill>
                    <a:srgbClr val="483C59"/>
                  </a:solidFill>
                  <a:latin typeface="Circe Bold"/>
                  <a:ea typeface="Circe Bold"/>
                  <a:cs typeface="Circe Bold"/>
                  <a:sym typeface="Circe Bold"/>
                </a:rPr>
                <a:t>Does the presence of the child matter ? 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93150" y="2054406"/>
            <a:ext cx="8471884" cy="7276114"/>
            <a:chOff x="-1" y="0"/>
            <a:chExt cx="11295845" cy="9701485"/>
          </a:xfrm>
        </p:grpSpPr>
        <p:sp>
          <p:nvSpPr>
            <p:cNvPr id="19" name="Freeform 19"/>
            <p:cNvSpPr/>
            <p:nvPr/>
          </p:nvSpPr>
          <p:spPr>
            <a:xfrm>
              <a:off x="953532" y="0"/>
              <a:ext cx="9197898" cy="9701485"/>
            </a:xfrm>
            <a:custGeom>
              <a:avLst/>
              <a:gdLst/>
              <a:ahLst/>
              <a:cxnLst/>
              <a:rect l="l" t="t" r="r" b="b"/>
              <a:pathLst>
                <a:path w="9197899" h="9701485">
                  <a:moveTo>
                    <a:pt x="0" y="0"/>
                  </a:moveTo>
                  <a:lnTo>
                    <a:pt x="9197899" y="0"/>
                  </a:lnTo>
                  <a:lnTo>
                    <a:pt x="9197899" y="9701485"/>
                  </a:lnTo>
                  <a:lnTo>
                    <a:pt x="0" y="97014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3974"/>
              </a:stretch>
            </a:blipFill>
          </p:spPr>
          <p:txBody>
            <a:bodyPr/>
            <a:lstStyle/>
            <a:p>
              <a:endParaRPr lang="fr-BE"/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-1" y="3320551"/>
              <a:ext cx="1031685" cy="1031685"/>
              <a:chOff x="-17" y="0"/>
              <a:chExt cx="13716000" cy="137160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-17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875376" y="3012463"/>
              <a:ext cx="1031685" cy="1031685"/>
              <a:chOff x="-17" y="0"/>
              <a:chExt cx="13716000" cy="13716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-17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 dirty="0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9442248" y="4167599"/>
              <a:ext cx="1002761" cy="1002761"/>
              <a:chOff x="-18" y="18"/>
              <a:chExt cx="13716000" cy="137160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-18" y="18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0293083" y="3868148"/>
              <a:ext cx="1002761" cy="1002761"/>
              <a:chOff x="-18" y="0"/>
              <a:chExt cx="13716000" cy="137160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-18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10171044" y="4630957"/>
              <a:ext cx="923795" cy="923795"/>
              <a:chOff x="0" y="0"/>
              <a:chExt cx="13716000" cy="137160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71772" t="-88857" r="-225278" b="-158518"/>
                </a:stretch>
              </a:blipFill>
              <a:ln w="38100" cap="sq">
                <a:gradFill>
                  <a:gsLst>
                    <a:gs pos="0">
                      <a:srgbClr val="B4D435">
                        <a:alpha val="100000"/>
                      </a:srgbClr>
                    </a:gs>
                    <a:gs pos="50000">
                      <a:srgbClr val="27DAB8">
                        <a:alpha val="100000"/>
                      </a:srgbClr>
                    </a:gs>
                    <a:gs pos="100000">
                      <a:srgbClr val="27DAB8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sp>
          <p:nvSpPr>
            <p:cNvPr id="30" name="AutoShape 30"/>
            <p:cNvSpPr/>
            <p:nvPr/>
          </p:nvSpPr>
          <p:spPr>
            <a:xfrm>
              <a:off x="6614295" y="1302372"/>
              <a:ext cx="899821" cy="0"/>
            </a:xfrm>
            <a:prstGeom prst="line">
              <a:avLst/>
            </a:prstGeom>
            <a:ln w="28575" cap="flat">
              <a:solidFill>
                <a:srgbClr val="1F3958"/>
              </a:solidFill>
              <a:prstDash val="solid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31" name="AutoShape 31"/>
            <p:cNvSpPr/>
            <p:nvPr/>
          </p:nvSpPr>
          <p:spPr>
            <a:xfrm flipV="1">
              <a:off x="6614295" y="1976152"/>
              <a:ext cx="899821" cy="0"/>
            </a:xfrm>
            <a:prstGeom prst="line">
              <a:avLst/>
            </a:prstGeom>
            <a:ln w="28575" cap="flat">
              <a:solidFill>
                <a:srgbClr val="5DA5E2"/>
              </a:solidFill>
              <a:prstDash val="solid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4164653" y="946751"/>
              <a:ext cx="2449643" cy="654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56"/>
                </a:lnSpc>
                <a:spcBef>
                  <a:spcPct val="0"/>
                </a:spcBef>
              </a:pPr>
              <a:r>
                <a:rPr lang="en-US" sz="2968">
                  <a:solidFill>
                    <a:srgbClr val="483C59"/>
                  </a:solidFill>
                  <a:latin typeface="Ruda"/>
                  <a:ea typeface="Ruda"/>
                  <a:cs typeface="Ruda"/>
                  <a:sym typeface="Ruda"/>
                </a:rPr>
                <a:t>Fathers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4164653" y="1620531"/>
              <a:ext cx="2449643" cy="654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56"/>
                </a:lnSpc>
                <a:spcBef>
                  <a:spcPct val="0"/>
                </a:spcBef>
              </a:pPr>
              <a:r>
                <a:rPr lang="en-US" sz="2968">
                  <a:solidFill>
                    <a:srgbClr val="483C59"/>
                  </a:solidFill>
                  <a:latin typeface="Ruda"/>
                  <a:ea typeface="Ruda"/>
                  <a:cs typeface="Ruda"/>
                  <a:sym typeface="Ruda"/>
                </a:rPr>
                <a:t>Mothers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7903636" y="9855011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9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52837" y="9918511"/>
            <a:ext cx="15866771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  <a:spcBef>
                <a:spcPct val="0"/>
              </a:spcBef>
            </a:pPr>
            <a:r>
              <a:rPr lang="en-US" sz="1500" b="1">
                <a:solidFill>
                  <a:srgbClr val="FFF9F3"/>
                </a:solidFill>
                <a:latin typeface="Circe Bold"/>
                <a:ea typeface="Circe Bold"/>
                <a:cs typeface="Circe Bold"/>
                <a:sym typeface="Circe Bold"/>
              </a:rPr>
              <a:t> Cerrato &amp; Cifre (2018); Hall &amp; Schmid Mast (2007); Jospe et al. (2020); Nomaguchi et al. (2005); Parker (2013); Schulz (2021); Zaki et al. (2009)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3E4C7F92-E1EA-4422-C2DC-3D56CBE2DE8B}"/>
              </a:ext>
            </a:extLst>
          </p:cNvPr>
          <p:cNvGrpSpPr/>
          <p:nvPr/>
        </p:nvGrpSpPr>
        <p:grpSpPr>
          <a:xfrm>
            <a:off x="9083658" y="6433891"/>
            <a:ext cx="8211255" cy="2141016"/>
            <a:chOff x="9083658" y="6433891"/>
            <a:chExt cx="8211255" cy="2141016"/>
          </a:xfrm>
        </p:grpSpPr>
        <p:grpSp>
          <p:nvGrpSpPr>
            <p:cNvPr id="36" name="Group 36"/>
            <p:cNvGrpSpPr/>
            <p:nvPr/>
          </p:nvGrpSpPr>
          <p:grpSpPr>
            <a:xfrm>
              <a:off x="9143996" y="6433891"/>
              <a:ext cx="8150917" cy="1930722"/>
              <a:chOff x="-22412" y="-614752"/>
              <a:chExt cx="10867890" cy="2574298"/>
            </a:xfrm>
          </p:grpSpPr>
          <p:grpSp>
            <p:nvGrpSpPr>
              <p:cNvPr id="37" name="Group 37"/>
              <p:cNvGrpSpPr/>
              <p:nvPr/>
            </p:nvGrpSpPr>
            <p:grpSpPr>
              <a:xfrm>
                <a:off x="-22412" y="-614752"/>
                <a:ext cx="3101304" cy="2533924"/>
                <a:chOff x="-1491" y="-47195"/>
                <a:chExt cx="206322" cy="168576"/>
              </a:xfrm>
            </p:grpSpPr>
            <p:sp>
              <p:nvSpPr>
                <p:cNvPr id="38" name="Freeform 38"/>
                <p:cNvSpPr/>
                <p:nvPr/>
              </p:nvSpPr>
              <p:spPr>
                <a:xfrm>
                  <a:off x="0" y="0"/>
                  <a:ext cx="204831" cy="82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831" h="82851">
                      <a:moveTo>
                        <a:pt x="0" y="0"/>
                      </a:moveTo>
                      <a:lnTo>
                        <a:pt x="204831" y="0"/>
                      </a:lnTo>
                      <a:lnTo>
                        <a:pt x="204831" y="82851"/>
                      </a:lnTo>
                      <a:lnTo>
                        <a:pt x="0" y="82851"/>
                      </a:lnTo>
                      <a:close/>
                    </a:path>
                  </a:pathLst>
                </a:custGeom>
                <a:solidFill>
                  <a:srgbClr val="483C59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39" name="TextBox 39"/>
                <p:cNvSpPr txBox="1"/>
                <p:nvPr/>
              </p:nvSpPr>
              <p:spPr>
                <a:xfrm>
                  <a:off x="-1491" y="-47195"/>
                  <a:ext cx="204831" cy="168576"/>
                </a:xfrm>
                <a:prstGeom prst="rect">
                  <a:avLst/>
                </a:prstGeom>
              </p:spPr>
              <p:txBody>
                <a:bodyPr lIns="70463" tIns="70463" rIns="70463" bIns="70463" rtlCol="0" anchor="ctr"/>
                <a:lstStyle/>
                <a:p>
                  <a:pPr algn="ctr">
                    <a:lnSpc>
                      <a:spcPts val="6019"/>
                    </a:lnSpc>
                  </a:pPr>
                  <a:r>
                    <a:rPr lang="en-US" sz="4299" dirty="0">
                      <a:solidFill>
                        <a:srgbClr val="FFFFFF"/>
                      </a:solidFill>
                      <a:latin typeface="Contrail One"/>
                      <a:ea typeface="Contrail One"/>
                      <a:cs typeface="Contrail One"/>
                      <a:sym typeface="Contrail One"/>
                    </a:rPr>
                    <a:t>EAD</a:t>
                  </a:r>
                </a:p>
              </p:txBody>
            </p:sp>
          </p:grpSp>
          <p:grpSp>
            <p:nvGrpSpPr>
              <p:cNvPr id="40" name="Group 40"/>
              <p:cNvGrpSpPr/>
              <p:nvPr/>
            </p:nvGrpSpPr>
            <p:grpSpPr>
              <a:xfrm>
                <a:off x="7719102" y="-574378"/>
                <a:ext cx="3126376" cy="2533924"/>
                <a:chOff x="0" y="-44509"/>
                <a:chExt cx="207990" cy="168576"/>
              </a:xfrm>
            </p:grpSpPr>
            <p:sp>
              <p:nvSpPr>
                <p:cNvPr id="41" name="Freeform 41"/>
                <p:cNvSpPr/>
                <p:nvPr/>
              </p:nvSpPr>
              <p:spPr>
                <a:xfrm>
                  <a:off x="0" y="0"/>
                  <a:ext cx="204831" cy="82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831" h="82851">
                      <a:moveTo>
                        <a:pt x="0" y="0"/>
                      </a:moveTo>
                      <a:lnTo>
                        <a:pt x="204831" y="0"/>
                      </a:lnTo>
                      <a:lnTo>
                        <a:pt x="204831" y="82851"/>
                      </a:lnTo>
                      <a:lnTo>
                        <a:pt x="0" y="82851"/>
                      </a:lnTo>
                      <a:close/>
                    </a:path>
                  </a:pathLst>
                </a:custGeom>
                <a:solidFill>
                  <a:srgbClr val="DF811E"/>
                </a:solidFill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42" name="TextBox 42"/>
                <p:cNvSpPr txBox="1"/>
                <p:nvPr/>
              </p:nvSpPr>
              <p:spPr>
                <a:xfrm>
                  <a:off x="3159" y="-44509"/>
                  <a:ext cx="204831" cy="168576"/>
                </a:xfrm>
                <a:prstGeom prst="rect">
                  <a:avLst/>
                </a:prstGeom>
              </p:spPr>
              <p:txBody>
                <a:bodyPr lIns="70463" tIns="70463" rIns="70463" bIns="70463" rtlCol="0" anchor="ctr"/>
                <a:lstStyle/>
                <a:p>
                  <a:pPr algn="ctr">
                    <a:lnSpc>
                      <a:spcPts val="6019"/>
                    </a:lnSpc>
                  </a:pPr>
                  <a:r>
                    <a:rPr lang="en-US" sz="4299" dirty="0">
                      <a:solidFill>
                        <a:srgbClr val="483C59"/>
                      </a:solidFill>
                      <a:latin typeface="Contrail One"/>
                      <a:ea typeface="Contrail One"/>
                      <a:cs typeface="Contrail One"/>
                      <a:sym typeface="Contrail One"/>
                    </a:rPr>
                    <a:t>EAT</a:t>
                  </a:r>
                </a:p>
              </p:txBody>
            </p:sp>
          </p:grpSp>
          <p:sp>
            <p:nvSpPr>
              <p:cNvPr id="43" name="Freeform 43"/>
              <p:cNvSpPr/>
              <p:nvPr/>
            </p:nvSpPr>
            <p:spPr>
              <a:xfrm>
                <a:off x="4147015" y="45145"/>
                <a:ext cx="2425984" cy="1294869"/>
              </a:xfrm>
              <a:custGeom>
                <a:avLst/>
                <a:gdLst/>
                <a:ahLst/>
                <a:cxnLst/>
                <a:rect l="l" t="t" r="r" b="b"/>
                <a:pathLst>
                  <a:path w="2425984" h="1294869">
                    <a:moveTo>
                      <a:pt x="0" y="0"/>
                    </a:moveTo>
                    <a:lnTo>
                      <a:pt x="2425984" y="0"/>
                    </a:lnTo>
                    <a:lnTo>
                      <a:pt x="2425984" y="1294869"/>
                    </a:lnTo>
                    <a:lnTo>
                      <a:pt x="0" y="129486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4" name="Freeform 44"/>
              <p:cNvSpPr/>
              <p:nvPr/>
            </p:nvSpPr>
            <p:spPr>
              <a:xfrm>
                <a:off x="4224183" y="0"/>
                <a:ext cx="2271647" cy="1405582"/>
              </a:xfrm>
              <a:custGeom>
                <a:avLst/>
                <a:gdLst/>
                <a:ahLst/>
                <a:cxnLst/>
                <a:rect l="l" t="t" r="r" b="b"/>
                <a:pathLst>
                  <a:path w="2271647" h="1405582">
                    <a:moveTo>
                      <a:pt x="0" y="0"/>
                    </a:moveTo>
                    <a:lnTo>
                      <a:pt x="2271647" y="0"/>
                    </a:lnTo>
                    <a:lnTo>
                      <a:pt x="2271647" y="1405582"/>
                    </a:lnTo>
                    <a:lnTo>
                      <a:pt x="0" y="140558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BE"/>
              </a:p>
            </p:txBody>
          </p:sp>
        </p:grpSp>
        <p:sp>
          <p:nvSpPr>
            <p:cNvPr id="45" name="TextBox 45"/>
            <p:cNvSpPr txBox="1"/>
            <p:nvPr/>
          </p:nvSpPr>
          <p:spPr>
            <a:xfrm>
              <a:off x="15026172" y="8086592"/>
              <a:ext cx="2172789" cy="488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60"/>
                </a:lnSpc>
                <a:spcBef>
                  <a:spcPct val="0"/>
                </a:spcBef>
              </a:pPr>
              <a:r>
                <a:rPr lang="en-US" sz="2900" b="1">
                  <a:solidFill>
                    <a:srgbClr val="483C59"/>
                  </a:solidFill>
                  <a:latin typeface="Circe Bold"/>
                  <a:ea typeface="Circe Bold"/>
                  <a:cs typeface="Circe Bold"/>
                  <a:sym typeface="Circe Bold"/>
                </a:rPr>
                <a:t>24.98 (9.55) 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9083658" y="8086591"/>
              <a:ext cx="2452057" cy="4883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9"/>
                </a:lnSpc>
                <a:spcBef>
                  <a:spcPct val="0"/>
                </a:spcBef>
              </a:pPr>
              <a:r>
                <a:rPr lang="en-US" sz="2899" b="1">
                  <a:solidFill>
                    <a:srgbClr val="483C59"/>
                  </a:solidFill>
                  <a:latin typeface="Circe Bold"/>
                  <a:ea typeface="Circe Bold"/>
                  <a:cs typeface="Circe Bold"/>
                  <a:sym typeface="Circe Bold"/>
                </a:rPr>
                <a:t>24.45 (12.99) </a:t>
              </a:r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10156081" y="2304354"/>
            <a:ext cx="6107942" cy="391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 dirty="0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No difference in dyad vs triad </a:t>
            </a:r>
          </a:p>
          <a:p>
            <a:pPr algn="ctr">
              <a:lnSpc>
                <a:spcPts val="3499"/>
              </a:lnSpc>
            </a:pPr>
            <a:r>
              <a:rPr lang="en-US" sz="2499" b="1" dirty="0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(</a:t>
            </a:r>
            <a:r>
              <a:rPr lang="en-US" sz="2499" b="1" i="1" dirty="0">
                <a:solidFill>
                  <a:srgbClr val="483C59"/>
                </a:solidFill>
                <a:latin typeface="Circe Bold Italics"/>
                <a:ea typeface="Circe Bold Italics"/>
                <a:cs typeface="Circe Bold Italics"/>
                <a:sym typeface="Circe Bold Italics"/>
              </a:rPr>
              <a:t>B </a:t>
            </a:r>
            <a:r>
              <a:rPr lang="en-US" sz="2499" b="1" dirty="0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= -0.2; </a:t>
            </a:r>
            <a:r>
              <a:rPr lang="en-US" sz="2499" b="1" i="1" dirty="0">
                <a:solidFill>
                  <a:srgbClr val="483C59"/>
                </a:solidFill>
                <a:latin typeface="Circe Bold Italics"/>
                <a:ea typeface="Circe Bold Italics"/>
                <a:cs typeface="Circe Bold Italics"/>
                <a:sym typeface="Circe Bold Italics"/>
              </a:rPr>
              <a:t>SE</a:t>
            </a:r>
            <a:r>
              <a:rPr lang="en-US" sz="2499" b="1" dirty="0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 = .80 ; </a:t>
            </a:r>
            <a:r>
              <a:rPr lang="en-US" sz="2499" b="1" i="1" dirty="0">
                <a:solidFill>
                  <a:srgbClr val="483C59"/>
                </a:solidFill>
                <a:latin typeface="Circe Bold Italics"/>
                <a:ea typeface="Circe Bold Italics"/>
                <a:cs typeface="Circe Bold Italics"/>
                <a:sym typeface="Circe Bold Italics"/>
              </a:rPr>
              <a:t>p </a:t>
            </a:r>
            <a:r>
              <a:rPr lang="en-US" sz="2499" b="1" dirty="0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= .799)</a:t>
            </a:r>
          </a:p>
          <a:p>
            <a:pPr algn="ctr">
              <a:lnSpc>
                <a:spcPts val="3499"/>
              </a:lnSpc>
            </a:pPr>
            <a:endParaRPr lang="en-US" sz="2499" b="1" dirty="0">
              <a:solidFill>
                <a:srgbClr val="483C59"/>
              </a:solidFill>
              <a:latin typeface="Circe Bold"/>
              <a:ea typeface="Circe Bold"/>
              <a:cs typeface="Circe Bold"/>
              <a:sym typeface="Circe Bold"/>
            </a:endParaRPr>
          </a:p>
          <a:p>
            <a:pPr algn="ctr">
              <a:lnSpc>
                <a:spcPts val="3499"/>
              </a:lnSpc>
            </a:pPr>
            <a:r>
              <a:rPr lang="en-US" sz="2499" b="1" dirty="0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nor according to gender</a:t>
            </a:r>
          </a:p>
          <a:p>
            <a:pPr algn="ctr">
              <a:lnSpc>
                <a:spcPts val="3499"/>
              </a:lnSpc>
            </a:pPr>
            <a:r>
              <a:rPr lang="en-US" sz="2499" b="1" dirty="0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(B = 0.08; SE = .80 ; p = .921)</a:t>
            </a:r>
          </a:p>
          <a:p>
            <a:pPr algn="ctr">
              <a:lnSpc>
                <a:spcPts val="3499"/>
              </a:lnSpc>
            </a:pPr>
            <a:endParaRPr lang="en-US" sz="2499" b="1" dirty="0">
              <a:solidFill>
                <a:srgbClr val="483C59"/>
              </a:solidFill>
              <a:latin typeface="Circe Bold"/>
              <a:ea typeface="Circe Bold"/>
              <a:cs typeface="Circe Bold"/>
              <a:sym typeface="Circe Bold"/>
            </a:endParaRPr>
          </a:p>
          <a:p>
            <a:pPr algn="ctr">
              <a:lnSpc>
                <a:spcPts val="3499"/>
              </a:lnSpc>
            </a:pPr>
            <a:r>
              <a:rPr lang="en-US" sz="2499" b="1" dirty="0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nor context x gender</a:t>
            </a:r>
          </a:p>
          <a:p>
            <a:pPr algn="ctr">
              <a:lnSpc>
                <a:spcPts val="3499"/>
              </a:lnSpc>
            </a:pPr>
            <a:r>
              <a:rPr lang="en-US" sz="2499" b="1" dirty="0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(B = 0.80; SE = .80 ; p = .318)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endParaRPr lang="en-US" sz="2499" b="1" dirty="0">
              <a:solidFill>
                <a:srgbClr val="483C59"/>
              </a:solidFill>
              <a:latin typeface="Circe Bold"/>
              <a:ea typeface="Circe Bold"/>
              <a:cs typeface="Circe Bold"/>
              <a:sym typeface="Circe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9" name="AutoShape 9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3121246" y="192339"/>
            <a:ext cx="16669824" cy="1477465"/>
            <a:chOff x="0" y="0"/>
            <a:chExt cx="4546487" cy="402960"/>
          </a:xfrm>
        </p:grpSpPr>
        <p:sp>
          <p:nvSpPr>
            <p:cNvPr id="13" name="Freeform 13"/>
            <p:cNvSpPr/>
            <p:nvPr/>
          </p:nvSpPr>
          <p:spPr>
            <a:xfrm>
              <a:off x="1060" y="0"/>
              <a:ext cx="4544368" cy="402960"/>
            </a:xfrm>
            <a:custGeom>
              <a:avLst/>
              <a:gdLst/>
              <a:ahLst/>
              <a:cxnLst/>
              <a:rect l="l" t="t" r="r" b="b"/>
              <a:pathLst>
                <a:path w="4544368" h="402960">
                  <a:moveTo>
                    <a:pt x="231653" y="0"/>
                  </a:moveTo>
                  <a:lnTo>
                    <a:pt x="4542901" y="0"/>
                  </a:lnTo>
                  <a:cubicBezTo>
                    <a:pt x="4543424" y="0"/>
                    <a:pt x="4543907" y="278"/>
                    <a:pt x="4544169" y="730"/>
                  </a:cubicBezTo>
                  <a:cubicBezTo>
                    <a:pt x="4544432" y="1182"/>
                    <a:pt x="4544433" y="1739"/>
                    <a:pt x="4544174" y="2193"/>
                  </a:cubicBezTo>
                  <a:lnTo>
                    <a:pt x="4316492" y="400767"/>
                  </a:lnTo>
                  <a:cubicBezTo>
                    <a:pt x="4315717" y="402123"/>
                    <a:pt x="4314275" y="402960"/>
                    <a:pt x="4312714" y="402960"/>
                  </a:cubicBezTo>
                  <a:lnTo>
                    <a:pt x="1465" y="402960"/>
                  </a:lnTo>
                  <a:cubicBezTo>
                    <a:pt x="943" y="402960"/>
                    <a:pt x="460" y="402682"/>
                    <a:pt x="198" y="402230"/>
                  </a:cubicBezTo>
                  <a:cubicBezTo>
                    <a:pt x="-65" y="401778"/>
                    <a:pt x="-67" y="401221"/>
                    <a:pt x="193" y="400767"/>
                  </a:cubicBezTo>
                  <a:lnTo>
                    <a:pt x="227875" y="2193"/>
                  </a:lnTo>
                  <a:cubicBezTo>
                    <a:pt x="228649" y="837"/>
                    <a:pt x="230091" y="0"/>
                    <a:pt x="231653" y="0"/>
                  </a:cubicBezTo>
                  <a:close/>
                </a:path>
              </a:pathLst>
            </a:custGeom>
            <a:solidFill>
              <a:srgbClr val="CDE471">
                <a:alpha val="49804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54000" y="-38100"/>
              <a:ext cx="4038487" cy="4410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3150" y="401278"/>
            <a:ext cx="13067924" cy="1059587"/>
            <a:chOff x="0" y="0"/>
            <a:chExt cx="17423898" cy="14127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20010" cy="1412783"/>
            </a:xfrm>
            <a:custGeom>
              <a:avLst/>
              <a:gdLst/>
              <a:ahLst/>
              <a:cxnLst/>
              <a:rect l="l" t="t" r="r" b="b"/>
              <a:pathLst>
                <a:path w="1820010" h="1412783">
                  <a:moveTo>
                    <a:pt x="0" y="0"/>
                  </a:moveTo>
                  <a:lnTo>
                    <a:pt x="1820010" y="0"/>
                  </a:lnTo>
                  <a:lnTo>
                    <a:pt x="1820010" y="1412783"/>
                  </a:lnTo>
                  <a:lnTo>
                    <a:pt x="0" y="1412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336346" y="131532"/>
              <a:ext cx="15087553" cy="11136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81"/>
                </a:lnSpc>
                <a:spcBef>
                  <a:spcPct val="0"/>
                </a:spcBef>
              </a:pPr>
              <a:r>
                <a:rPr lang="en-US" sz="5058" b="1">
                  <a:solidFill>
                    <a:srgbClr val="483C59"/>
                  </a:solidFill>
                  <a:latin typeface="Circe Bold"/>
                  <a:ea typeface="Circe Bold"/>
                  <a:cs typeface="Circe Bold"/>
                  <a:sym typeface="Circe Bold"/>
                </a:rPr>
                <a:t>Does the presence of the child matter ? 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7903636" y="9855011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10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2837" y="9918511"/>
            <a:ext cx="15866771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  <a:spcBef>
                <a:spcPct val="0"/>
              </a:spcBef>
            </a:pPr>
            <a:r>
              <a:rPr lang="en-US" sz="1500" b="1">
                <a:solidFill>
                  <a:srgbClr val="FFF9F3"/>
                </a:solidFill>
                <a:latin typeface="Circe Bold"/>
                <a:ea typeface="Circe Bold"/>
                <a:cs typeface="Circe Bold"/>
                <a:sym typeface="Circe Bold"/>
              </a:rPr>
              <a:t> Cerrato &amp; Cifre (2018); Hall &amp; Schmid Mast (2007); Jospe et al. (2020); Nomaguchi et al. (2005); Parker (2013); Schulz (2021); Zaki et al. (2009)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10003555" y="2358861"/>
            <a:ext cx="8139317" cy="6771978"/>
            <a:chOff x="0" y="0"/>
            <a:chExt cx="10852423" cy="9029304"/>
          </a:xfrm>
        </p:grpSpPr>
        <p:sp>
          <p:nvSpPr>
            <p:cNvPr id="26" name="Freeform 26"/>
            <p:cNvSpPr/>
            <p:nvPr/>
          </p:nvSpPr>
          <p:spPr>
            <a:xfrm>
              <a:off x="953531" y="0"/>
              <a:ext cx="8471550" cy="9029304"/>
            </a:xfrm>
            <a:custGeom>
              <a:avLst/>
              <a:gdLst/>
              <a:ahLst/>
              <a:cxnLst/>
              <a:rect l="l" t="t" r="r" b="b"/>
              <a:pathLst>
                <a:path w="8471550" h="9029304">
                  <a:moveTo>
                    <a:pt x="0" y="0"/>
                  </a:moveTo>
                  <a:lnTo>
                    <a:pt x="8471550" y="0"/>
                  </a:lnTo>
                  <a:lnTo>
                    <a:pt x="8471550" y="9029304"/>
                  </a:lnTo>
                  <a:lnTo>
                    <a:pt x="0" y="9029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5173"/>
              </a:stretch>
            </a:blipFill>
          </p:spPr>
          <p:txBody>
            <a:bodyPr/>
            <a:lstStyle/>
            <a:p>
              <a:endParaRPr lang="fr-BE"/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0" y="1919728"/>
              <a:ext cx="1031685" cy="1031685"/>
              <a:chOff x="0" y="0"/>
              <a:chExt cx="13716000" cy="137160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875377" y="1611641"/>
              <a:ext cx="1031685" cy="1031685"/>
              <a:chOff x="0" y="0"/>
              <a:chExt cx="13716000" cy="137160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 dirty="0"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8998827" y="4744252"/>
              <a:ext cx="1002761" cy="1002761"/>
              <a:chOff x="0" y="0"/>
              <a:chExt cx="13716000" cy="137160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9849662" y="4444802"/>
              <a:ext cx="1002761" cy="1002761"/>
              <a:chOff x="0" y="0"/>
              <a:chExt cx="13716000" cy="137160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9727621" y="5207610"/>
              <a:ext cx="923795" cy="923795"/>
              <a:chOff x="0" y="0"/>
              <a:chExt cx="13716000" cy="137160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71772" t="-88857" r="-225278" b="-158518"/>
                </a:stretch>
              </a:blipFill>
              <a:ln w="38100" cap="sq">
                <a:gradFill>
                  <a:gsLst>
                    <a:gs pos="0">
                      <a:srgbClr val="B4D435">
                        <a:alpha val="100000"/>
                      </a:srgbClr>
                    </a:gs>
                    <a:gs pos="50000">
                      <a:srgbClr val="27DAB8">
                        <a:alpha val="100000"/>
                      </a:srgbClr>
                    </a:gs>
                    <a:gs pos="100000">
                      <a:srgbClr val="27DAB8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3658793" y="374177"/>
              <a:ext cx="3702595" cy="729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5"/>
                </a:lnSpc>
                <a:spcBef>
                  <a:spcPct val="0"/>
                </a:spcBef>
              </a:pPr>
              <a:r>
                <a:rPr lang="en-US" sz="3303" b="1">
                  <a:solidFill>
                    <a:srgbClr val="483C59"/>
                  </a:solidFill>
                  <a:latin typeface="Ruda Bold"/>
                  <a:ea typeface="Ruda Bold"/>
                  <a:cs typeface="Ruda Bold"/>
                  <a:sym typeface="Ruda Bold"/>
                </a:rPr>
                <a:t>Thoughts</a:t>
              </a:r>
            </a:p>
          </p:txBody>
        </p: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E6C4EEB8-3C2B-296C-D855-D44E99C775B6}"/>
              </a:ext>
            </a:extLst>
          </p:cNvPr>
          <p:cNvGrpSpPr/>
          <p:nvPr/>
        </p:nvGrpSpPr>
        <p:grpSpPr>
          <a:xfrm>
            <a:off x="152837" y="2159096"/>
            <a:ext cx="10247212" cy="6866968"/>
            <a:chOff x="152837" y="2159096"/>
            <a:chExt cx="10247212" cy="6866968"/>
          </a:xfrm>
        </p:grpSpPr>
        <p:grpSp>
          <p:nvGrpSpPr>
            <p:cNvPr id="20" name="Group 20"/>
            <p:cNvGrpSpPr/>
            <p:nvPr/>
          </p:nvGrpSpPr>
          <p:grpSpPr>
            <a:xfrm>
              <a:off x="7887951" y="2159096"/>
              <a:ext cx="2512098" cy="953043"/>
              <a:chOff x="0" y="0"/>
              <a:chExt cx="3349464" cy="1270724"/>
            </a:xfrm>
          </p:grpSpPr>
          <p:sp>
            <p:nvSpPr>
              <p:cNvPr id="21" name="AutoShape 21"/>
              <p:cNvSpPr/>
              <p:nvPr/>
            </p:nvSpPr>
            <p:spPr>
              <a:xfrm>
                <a:off x="2078990" y="298472"/>
                <a:ext cx="1270474" cy="0"/>
              </a:xfrm>
              <a:prstGeom prst="line">
                <a:avLst/>
              </a:prstGeom>
              <a:ln w="28575" cap="flat">
                <a:solidFill>
                  <a:srgbClr val="1F3958"/>
                </a:solidFill>
                <a:prstDash val="solid"/>
                <a:headEnd type="oval" w="lg" len="lg"/>
                <a:tailEnd type="oval" w="lg" len="lg"/>
              </a:ln>
            </p:spPr>
            <p:txBody>
              <a:bodyPr/>
              <a:lstStyle/>
              <a:p>
                <a:endParaRPr lang="fr-BE" dirty="0"/>
              </a:p>
            </p:txBody>
          </p:sp>
          <p:sp>
            <p:nvSpPr>
              <p:cNvPr id="22" name="AutoShape 22"/>
              <p:cNvSpPr/>
              <p:nvPr/>
            </p:nvSpPr>
            <p:spPr>
              <a:xfrm>
                <a:off x="2078990" y="972252"/>
                <a:ext cx="1270474" cy="0"/>
              </a:xfrm>
              <a:prstGeom prst="line">
                <a:avLst/>
              </a:prstGeom>
              <a:ln w="28575" cap="flat">
                <a:solidFill>
                  <a:srgbClr val="5DA5E2"/>
                </a:solidFill>
                <a:prstDash val="solid"/>
                <a:headEnd type="oval" w="lg" len="lg"/>
                <a:tailEnd type="oval" w="lg" len="lg"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57150"/>
                <a:ext cx="2449642" cy="65409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4156"/>
                  </a:lnSpc>
                  <a:spcBef>
                    <a:spcPct val="0"/>
                  </a:spcBef>
                </a:pPr>
                <a:r>
                  <a:rPr lang="en-US" sz="2968">
                    <a:solidFill>
                      <a:srgbClr val="483C59"/>
                    </a:solidFill>
                    <a:latin typeface="Ruda"/>
                    <a:ea typeface="Ruda"/>
                    <a:cs typeface="Ruda"/>
                    <a:sym typeface="Ruda"/>
                  </a:rPr>
                  <a:t>Fathers</a:t>
                </a:r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616631"/>
                <a:ext cx="2449642" cy="65409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4156"/>
                  </a:lnSpc>
                  <a:spcBef>
                    <a:spcPct val="0"/>
                  </a:spcBef>
                </a:pPr>
                <a:r>
                  <a:rPr lang="en-US" sz="2968">
                    <a:solidFill>
                      <a:srgbClr val="483C59"/>
                    </a:solidFill>
                    <a:latin typeface="Ruda"/>
                    <a:ea typeface="Ruda"/>
                    <a:cs typeface="Ruda"/>
                    <a:sym typeface="Ruda"/>
                  </a:rPr>
                  <a:t>Mothers</a:t>
                </a:r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152837" y="2358861"/>
              <a:ext cx="8435549" cy="6667203"/>
              <a:chOff x="0" y="0"/>
              <a:chExt cx="11247399" cy="8889604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1447733" y="0"/>
                <a:ext cx="8367301" cy="8889604"/>
              </a:xfrm>
              <a:custGeom>
                <a:avLst/>
                <a:gdLst/>
                <a:ahLst/>
                <a:cxnLst/>
                <a:rect l="l" t="t" r="r" b="b"/>
                <a:pathLst>
                  <a:path w="8367301" h="8889604">
                    <a:moveTo>
                      <a:pt x="0" y="0"/>
                    </a:moveTo>
                    <a:lnTo>
                      <a:pt x="8367301" y="0"/>
                    </a:lnTo>
                    <a:lnTo>
                      <a:pt x="8367301" y="8889604"/>
                    </a:lnTo>
                    <a:lnTo>
                      <a:pt x="0" y="8889604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14803"/>
                </a:stretch>
              </a:blipFill>
            </p:spPr>
            <p:txBody>
              <a:bodyPr/>
              <a:lstStyle/>
              <a:p>
                <a:endParaRPr lang="fr-BE"/>
              </a:p>
            </p:txBody>
          </p:sp>
          <p:grpSp>
            <p:nvGrpSpPr>
              <p:cNvPr id="40" name="Group 40"/>
              <p:cNvGrpSpPr/>
              <p:nvPr/>
            </p:nvGrpSpPr>
            <p:grpSpPr>
              <a:xfrm>
                <a:off x="0" y="5239624"/>
                <a:ext cx="1031685" cy="1031685"/>
                <a:chOff x="0" y="0"/>
                <a:chExt cx="13716000" cy="13716000"/>
              </a:xfrm>
            </p:grpSpPr>
            <p:sp>
              <p:nvSpPr>
                <p:cNvPr id="41" name="Freeform 41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4"/>
                  <a:stretch>
                    <a:fillRect l="-68891" t="-27770" r="-170214" b="-69527"/>
                  </a:stretch>
                </a:blipFill>
                <a:ln w="38100" cap="sq">
                  <a:solidFill>
                    <a:srgbClr val="1F3958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42" name="Group 42"/>
              <p:cNvGrpSpPr/>
              <p:nvPr/>
            </p:nvGrpSpPr>
            <p:grpSpPr>
              <a:xfrm>
                <a:off x="875377" y="4931536"/>
                <a:ext cx="1031685" cy="1031685"/>
                <a:chOff x="0" y="0"/>
                <a:chExt cx="13716000" cy="13716000"/>
              </a:xfrm>
            </p:grpSpPr>
            <p:sp>
              <p:nvSpPr>
                <p:cNvPr id="43" name="Freeform 43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4"/>
                  <a:stretch>
                    <a:fillRect l="-213383" t="-37957" r="-49885" b="-73399"/>
                  </a:stretch>
                </a:blipFill>
                <a:ln w="38100" cap="sq">
                  <a:solidFill>
                    <a:srgbClr val="5DA5E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44" name="Group 44"/>
              <p:cNvGrpSpPr/>
              <p:nvPr/>
            </p:nvGrpSpPr>
            <p:grpSpPr>
              <a:xfrm>
                <a:off x="9393803" y="2760373"/>
                <a:ext cx="1002761" cy="1002761"/>
                <a:chOff x="0" y="0"/>
                <a:chExt cx="13716000" cy="13716000"/>
              </a:xfrm>
            </p:grpSpPr>
            <p:sp>
              <p:nvSpPr>
                <p:cNvPr id="45" name="Freeform 45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4"/>
                  <a:stretch>
                    <a:fillRect l="-68891" t="-27770" r="-170214" b="-69527"/>
                  </a:stretch>
                </a:blipFill>
                <a:ln w="38100" cap="sq">
                  <a:solidFill>
                    <a:srgbClr val="1F3958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46" name="Group 46"/>
              <p:cNvGrpSpPr/>
              <p:nvPr/>
            </p:nvGrpSpPr>
            <p:grpSpPr>
              <a:xfrm>
                <a:off x="10244638" y="2460923"/>
                <a:ext cx="1002761" cy="1002761"/>
                <a:chOff x="0" y="0"/>
                <a:chExt cx="13716000" cy="13716000"/>
              </a:xfrm>
            </p:grpSpPr>
            <p:sp>
              <p:nvSpPr>
                <p:cNvPr id="47" name="Freeform 47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4"/>
                  <a:stretch>
                    <a:fillRect l="-213383" t="-37957" r="-49885" b="-73399"/>
                  </a:stretch>
                </a:blipFill>
                <a:ln w="38100" cap="sq">
                  <a:solidFill>
                    <a:srgbClr val="5DA5E2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48" name="Group 48"/>
              <p:cNvGrpSpPr/>
              <p:nvPr/>
            </p:nvGrpSpPr>
            <p:grpSpPr>
              <a:xfrm>
                <a:off x="10122597" y="3223731"/>
                <a:ext cx="923795" cy="923795"/>
                <a:chOff x="0" y="0"/>
                <a:chExt cx="13716000" cy="13716000"/>
              </a:xfrm>
            </p:grpSpPr>
            <p:sp>
              <p:nvSpPr>
                <p:cNvPr id="49" name="Freeform 49"/>
                <p:cNvSpPr/>
                <p:nvPr/>
              </p:nvSpPr>
              <p:spPr>
                <a:xfrm>
                  <a:off x="0" y="0"/>
                  <a:ext cx="13716000" cy="137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6000" h="13716000">
                      <a:moveTo>
                        <a:pt x="6858000" y="0"/>
                      </a:moveTo>
                      <a:cubicBezTo>
                        <a:pt x="3070431" y="0"/>
                        <a:pt x="0" y="3070431"/>
                        <a:pt x="0" y="6858000"/>
                      </a:cubicBezTo>
                      <a:cubicBezTo>
                        <a:pt x="0" y="10645569"/>
                        <a:pt x="3070431" y="13716000"/>
                        <a:pt x="6858000" y="13716000"/>
                      </a:cubicBezTo>
                      <a:cubicBezTo>
                        <a:pt x="10645569" y="13716000"/>
                        <a:pt x="13716000" y="10645569"/>
                        <a:pt x="13716000" y="6858000"/>
                      </a:cubicBezTo>
                      <a:cubicBezTo>
                        <a:pt x="13716000" y="3070431"/>
                        <a:pt x="10645569" y="0"/>
                        <a:pt x="6858000" y="0"/>
                      </a:cubicBezTo>
                      <a:close/>
                    </a:path>
                  </a:pathLst>
                </a:custGeom>
                <a:blipFill>
                  <a:blip r:embed="rId4"/>
                  <a:stretch>
                    <a:fillRect l="-271772" t="-88857" r="-225278" b="-158518"/>
                  </a:stretch>
                </a:blipFill>
                <a:ln w="38100" cap="sq">
                  <a:gradFill>
                    <a:gsLst>
                      <a:gs pos="0">
                        <a:srgbClr val="B4D435">
                          <a:alpha val="100000"/>
                        </a:srgbClr>
                      </a:gs>
                      <a:gs pos="50000">
                        <a:srgbClr val="27DAB8">
                          <a:alpha val="100000"/>
                        </a:srgbClr>
                      </a:gs>
                      <a:gs pos="100000">
                        <a:srgbClr val="27DAB8">
                          <a:alpha val="100000"/>
                        </a:srgbClr>
                      </a:gs>
                    </a:gsLst>
                    <a:lin ang="0"/>
                  </a:gradFill>
                  <a:prstDash val="solid"/>
                  <a:miter/>
                </a:ln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sp>
            <p:nvSpPr>
              <p:cNvPr id="50" name="TextBox 50"/>
              <p:cNvSpPr txBox="1"/>
              <p:nvPr/>
            </p:nvSpPr>
            <p:spPr>
              <a:xfrm>
                <a:off x="4227515" y="374177"/>
                <a:ext cx="3702595" cy="72937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4625"/>
                  </a:lnSpc>
                  <a:spcBef>
                    <a:spcPct val="0"/>
                  </a:spcBef>
                </a:pPr>
                <a:r>
                  <a:rPr lang="en-US" sz="3303" b="1">
                    <a:solidFill>
                      <a:srgbClr val="483C59"/>
                    </a:solidFill>
                    <a:latin typeface="Ruda Bold"/>
                    <a:ea typeface="Ruda Bold"/>
                    <a:cs typeface="Ruda Bold"/>
                    <a:sym typeface="Ruda Bold"/>
                  </a:rPr>
                  <a:t>Feelings</a:t>
                </a:r>
              </a:p>
            </p:txBody>
          </p:sp>
        </p:grp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A69C1FC-828D-E026-74C5-383737612EC3}"/>
              </a:ext>
            </a:extLst>
          </p:cNvPr>
          <p:cNvGrpSpPr/>
          <p:nvPr/>
        </p:nvGrpSpPr>
        <p:grpSpPr>
          <a:xfrm>
            <a:off x="10449008" y="6832104"/>
            <a:ext cx="6582249" cy="669438"/>
            <a:chOff x="10449008" y="6832104"/>
            <a:chExt cx="6582249" cy="669438"/>
          </a:xfrm>
        </p:grpSpPr>
        <p:sp>
          <p:nvSpPr>
            <p:cNvPr id="51" name="Freeform 51"/>
            <p:cNvSpPr/>
            <p:nvPr/>
          </p:nvSpPr>
          <p:spPr>
            <a:xfrm rot="-2507920">
              <a:off x="10449008" y="6832104"/>
              <a:ext cx="896695" cy="589577"/>
            </a:xfrm>
            <a:custGeom>
              <a:avLst/>
              <a:gdLst/>
              <a:ahLst/>
              <a:cxnLst/>
              <a:rect l="l" t="t" r="r" b="b"/>
              <a:pathLst>
                <a:path w="896695" h="589577">
                  <a:moveTo>
                    <a:pt x="0" y="0"/>
                  </a:moveTo>
                  <a:lnTo>
                    <a:pt x="896695" y="0"/>
                  </a:lnTo>
                  <a:lnTo>
                    <a:pt x="896695" y="589577"/>
                  </a:lnTo>
                  <a:lnTo>
                    <a:pt x="0" y="589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10897355" y="7088792"/>
              <a:ext cx="2701984" cy="412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>
                  <a:solidFill>
                    <a:srgbClr val="483C59"/>
                  </a:solidFill>
                  <a:latin typeface="Circe Bold"/>
                  <a:ea typeface="Circe Bold"/>
                  <a:cs typeface="Circe Bold"/>
                  <a:sym typeface="Circe Bold"/>
                </a:rPr>
                <a:t>29.59 (17.14) 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14329273" y="7088792"/>
              <a:ext cx="2701984" cy="412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>
                  <a:solidFill>
                    <a:srgbClr val="483C59"/>
                  </a:solidFill>
                  <a:latin typeface="Circe Bold"/>
                  <a:ea typeface="Circe Bold"/>
                  <a:cs typeface="Circe Bold"/>
                  <a:sym typeface="Circe Bold"/>
                </a:rPr>
                <a:t>24.64 (11.15)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9819897"/>
            <a:ext cx="18288000" cy="467103"/>
            <a:chOff x="0" y="0"/>
            <a:chExt cx="2854277" cy="729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4277" cy="72903"/>
            </a:xfrm>
            <a:custGeom>
              <a:avLst/>
              <a:gdLst/>
              <a:ahLst/>
              <a:cxnLst/>
              <a:rect l="l" t="t" r="r" b="b"/>
              <a:pathLst>
                <a:path w="2854277" h="72903">
                  <a:moveTo>
                    <a:pt x="0" y="0"/>
                  </a:moveTo>
                  <a:lnTo>
                    <a:pt x="2854277" y="0"/>
                  </a:lnTo>
                  <a:lnTo>
                    <a:pt x="2854277" y="72903"/>
                  </a:lnTo>
                  <a:lnTo>
                    <a:pt x="0" y="72903"/>
                  </a:lnTo>
                  <a:close/>
                </a:path>
              </a:pathLst>
            </a:custGeom>
            <a:solidFill>
              <a:srgbClr val="483C59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54277" cy="11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9715122"/>
            <a:ext cx="18287993" cy="104775"/>
            <a:chOff x="0" y="0"/>
            <a:chExt cx="24383991" cy="139700"/>
          </a:xfrm>
        </p:grpSpPr>
        <p:sp>
          <p:nvSpPr>
            <p:cNvPr id="9" name="AutoShape 9"/>
            <p:cNvSpPr/>
            <p:nvPr/>
          </p:nvSpPr>
          <p:spPr>
            <a:xfrm>
              <a:off x="0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27DAB8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B4D435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4986464" y="69850"/>
              <a:ext cx="9397527" cy="0"/>
            </a:xfrm>
            <a:prstGeom prst="line">
              <a:avLst/>
            </a:prstGeom>
            <a:ln w="139700" cap="flat">
              <a:gradFill>
                <a:gsLst>
                  <a:gs pos="0">
                    <a:srgbClr val="B4D435">
                      <a:alpha val="100000"/>
                    </a:srgbClr>
                  </a:gs>
                  <a:gs pos="50000">
                    <a:srgbClr val="27DAB8">
                      <a:alpha val="100000"/>
                    </a:srgbClr>
                  </a:gs>
                  <a:gs pos="100000">
                    <a:srgbClr val="27DAB8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848039" y="69850"/>
              <a:ext cx="6669825" cy="0"/>
            </a:xfrm>
            <a:prstGeom prst="line">
              <a:avLst/>
            </a:prstGeom>
            <a:ln w="139700" cap="flat">
              <a:solidFill>
                <a:srgbClr val="B4D435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903636" y="9855011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9F3"/>
                </a:solidFill>
                <a:latin typeface="Chau Philomene"/>
                <a:ea typeface="Chau Philomene"/>
                <a:cs typeface="Chau Philomene"/>
                <a:sym typeface="Chau Philomene"/>
              </a:rPr>
              <a:t>11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52837" y="9918511"/>
            <a:ext cx="15866771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  <a:spcBef>
                <a:spcPct val="0"/>
              </a:spcBef>
            </a:pPr>
            <a:r>
              <a:rPr lang="en-US" sz="1500" b="1">
                <a:solidFill>
                  <a:srgbClr val="FFF9F3"/>
                </a:solidFill>
                <a:latin typeface="Circe Bold"/>
                <a:ea typeface="Circe Bold"/>
                <a:cs typeface="Circe Bold"/>
                <a:sym typeface="Circe Bold"/>
              </a:rPr>
              <a:t> Cerrato &amp; Cifre (2018); Hall &amp; Schmid Mast (2007); Jospe et al. (2020); Nomaguchi et al. (2005); Parker (2013); Schulz (2021); Zaki et al. (2009)</a:t>
            </a:r>
          </a:p>
        </p:txBody>
      </p:sp>
      <p:grpSp>
        <p:nvGrpSpPr>
          <p:cNvPr id="87" name="Group 87"/>
          <p:cNvGrpSpPr/>
          <p:nvPr/>
        </p:nvGrpSpPr>
        <p:grpSpPr>
          <a:xfrm>
            <a:off x="-3595982" y="188594"/>
            <a:ext cx="16669824" cy="1989997"/>
            <a:chOff x="0" y="0"/>
            <a:chExt cx="4546487" cy="542747"/>
          </a:xfrm>
        </p:grpSpPr>
        <p:sp>
          <p:nvSpPr>
            <p:cNvPr id="88" name="Freeform 88"/>
            <p:cNvSpPr/>
            <p:nvPr/>
          </p:nvSpPr>
          <p:spPr>
            <a:xfrm>
              <a:off x="853" y="0"/>
              <a:ext cx="4544780" cy="542747"/>
            </a:xfrm>
            <a:custGeom>
              <a:avLst/>
              <a:gdLst/>
              <a:ahLst/>
              <a:cxnLst/>
              <a:rect l="l" t="t" r="r" b="b"/>
              <a:pathLst>
                <a:path w="4544780" h="542747">
                  <a:moveTo>
                    <a:pt x="231860" y="0"/>
                  </a:moveTo>
                  <a:lnTo>
                    <a:pt x="4543108" y="0"/>
                  </a:lnTo>
                  <a:cubicBezTo>
                    <a:pt x="4543670" y="0"/>
                    <a:pt x="4544193" y="281"/>
                    <a:pt x="4544503" y="749"/>
                  </a:cubicBezTo>
                  <a:cubicBezTo>
                    <a:pt x="4544812" y="1217"/>
                    <a:pt x="4544867" y="1808"/>
                    <a:pt x="4544648" y="2325"/>
                  </a:cubicBezTo>
                  <a:lnTo>
                    <a:pt x="4316432" y="540422"/>
                  </a:lnTo>
                  <a:cubicBezTo>
                    <a:pt x="4315835" y="541832"/>
                    <a:pt x="4314452" y="542747"/>
                    <a:pt x="4312921" y="542747"/>
                  </a:cubicBezTo>
                  <a:lnTo>
                    <a:pt x="1672" y="542747"/>
                  </a:lnTo>
                  <a:cubicBezTo>
                    <a:pt x="1111" y="542747"/>
                    <a:pt x="588" y="542466"/>
                    <a:pt x="278" y="541998"/>
                  </a:cubicBezTo>
                  <a:cubicBezTo>
                    <a:pt x="-31" y="541530"/>
                    <a:pt x="-86" y="540939"/>
                    <a:pt x="133" y="540422"/>
                  </a:cubicBezTo>
                  <a:lnTo>
                    <a:pt x="228348" y="2325"/>
                  </a:lnTo>
                  <a:cubicBezTo>
                    <a:pt x="228946" y="915"/>
                    <a:pt x="230329" y="0"/>
                    <a:pt x="231860" y="0"/>
                  </a:cubicBezTo>
                  <a:close/>
                </a:path>
              </a:pathLst>
            </a:custGeom>
            <a:solidFill>
              <a:srgbClr val="27DAB8">
                <a:alpha val="49804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254000" y="-38100"/>
              <a:ext cx="4038487" cy="5808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0" name="Freeform 90"/>
          <p:cNvSpPr/>
          <p:nvPr/>
        </p:nvSpPr>
        <p:spPr>
          <a:xfrm>
            <a:off x="363843" y="608646"/>
            <a:ext cx="1365008" cy="1059587"/>
          </a:xfrm>
          <a:custGeom>
            <a:avLst/>
            <a:gdLst/>
            <a:ahLst/>
            <a:cxnLst/>
            <a:rect l="l" t="t" r="r" b="b"/>
            <a:pathLst>
              <a:path w="1365008" h="1059587">
                <a:moveTo>
                  <a:pt x="0" y="0"/>
                </a:moveTo>
                <a:lnTo>
                  <a:pt x="1365008" y="0"/>
                </a:lnTo>
                <a:lnTo>
                  <a:pt x="1365008" y="1059588"/>
                </a:lnTo>
                <a:lnTo>
                  <a:pt x="0" y="10595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91" name="TextBox 91"/>
          <p:cNvSpPr txBox="1"/>
          <p:nvPr/>
        </p:nvSpPr>
        <p:spPr>
          <a:xfrm>
            <a:off x="2116102" y="295075"/>
            <a:ext cx="11789157" cy="1751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81"/>
              </a:lnSpc>
              <a:spcBef>
                <a:spcPct val="0"/>
              </a:spcBef>
            </a:pPr>
            <a:r>
              <a:rPr lang="en-US" sz="5058" b="1">
                <a:solidFill>
                  <a:srgbClr val="483C59"/>
                </a:solidFill>
                <a:latin typeface="Circe Bold"/>
                <a:ea typeface="Circe Bold"/>
                <a:cs typeface="Circe Bold"/>
                <a:sym typeface="Circe Bold"/>
              </a:rPr>
              <a:t>Does family time (time usually spent together) matter ?</a:t>
            </a:r>
          </a:p>
        </p:txBody>
      </p:sp>
      <p:grpSp>
        <p:nvGrpSpPr>
          <p:cNvPr id="131" name="Groupe 130">
            <a:extLst>
              <a:ext uri="{FF2B5EF4-FFF2-40B4-BE49-F238E27FC236}">
                <a16:creationId xmlns:a16="http://schemas.microsoft.com/office/drawing/2014/main" id="{78D9A188-5450-5816-1B40-5A302DA168E9}"/>
              </a:ext>
            </a:extLst>
          </p:cNvPr>
          <p:cNvGrpSpPr/>
          <p:nvPr/>
        </p:nvGrpSpPr>
        <p:grpSpPr>
          <a:xfrm>
            <a:off x="363843" y="2502660"/>
            <a:ext cx="8788315" cy="3093296"/>
            <a:chOff x="363843" y="2502660"/>
            <a:chExt cx="8788315" cy="3093296"/>
          </a:xfrm>
        </p:grpSpPr>
        <p:sp>
          <p:nvSpPr>
            <p:cNvPr id="14" name="AutoShape 14"/>
            <p:cNvSpPr/>
            <p:nvPr/>
          </p:nvSpPr>
          <p:spPr>
            <a:xfrm>
              <a:off x="3413717" y="3143030"/>
              <a:ext cx="2781461" cy="178391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5" name="AutoShape 15"/>
            <p:cNvSpPr/>
            <p:nvPr/>
          </p:nvSpPr>
          <p:spPr>
            <a:xfrm flipV="1">
              <a:off x="3413717" y="2951548"/>
              <a:ext cx="2781461" cy="1718922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6" name="AutoShape 16"/>
            <p:cNvSpPr/>
            <p:nvPr/>
          </p:nvSpPr>
          <p:spPr>
            <a:xfrm flipV="1">
              <a:off x="3413717" y="2951548"/>
              <a:ext cx="2781461" cy="19203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1267230" y="2598623"/>
              <a:ext cx="2179753" cy="1049191"/>
              <a:chOff x="0" y="-22142"/>
              <a:chExt cx="340202" cy="163751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335010" cy="125651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125651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125651"/>
                    </a:lnTo>
                    <a:lnTo>
                      <a:pt x="0" y="125651"/>
                    </a:lnTo>
                    <a:close/>
                  </a:path>
                </a:pathLst>
              </a:custGeom>
              <a:solidFill>
                <a:srgbClr val="F2D544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5192" y="-22142"/>
                <a:ext cx="335010" cy="1637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Couple time</a:t>
                </a: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63843" y="2502660"/>
              <a:ext cx="1280741" cy="1280741"/>
              <a:chOff x="0" y="0"/>
              <a:chExt cx="13716000" cy="137160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 dirty="0"/>
              </a:p>
            </p:txBody>
          </p:sp>
        </p:grpSp>
        <p:sp>
          <p:nvSpPr>
            <p:cNvPr id="22" name="AutoShape 22"/>
            <p:cNvSpPr/>
            <p:nvPr/>
          </p:nvSpPr>
          <p:spPr>
            <a:xfrm flipV="1">
              <a:off x="3413717" y="3464497"/>
              <a:ext cx="2781461" cy="120597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23" name="AutoShape 23"/>
            <p:cNvSpPr/>
            <p:nvPr/>
          </p:nvSpPr>
          <p:spPr>
            <a:xfrm flipV="1">
              <a:off x="3413717" y="4413996"/>
              <a:ext cx="2781461" cy="25647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1267230" y="4130471"/>
              <a:ext cx="2146487" cy="1049191"/>
              <a:chOff x="0" y="-21454"/>
              <a:chExt cx="335010" cy="163751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335010" cy="125651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125651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125651"/>
                    </a:lnTo>
                    <a:lnTo>
                      <a:pt x="0" y="125651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21454"/>
                <a:ext cx="335010" cy="1637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Couple time</a:t>
                </a: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363843" y="4030100"/>
              <a:ext cx="1280741" cy="1280741"/>
              <a:chOff x="0" y="0"/>
              <a:chExt cx="13716000" cy="137160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6195176" y="2583085"/>
              <a:ext cx="2146487" cy="666228"/>
              <a:chOff x="0" y="-24567"/>
              <a:chExt cx="335010" cy="1039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24567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EAD</a:t>
                </a:r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6195176" y="3124501"/>
              <a:ext cx="2146487" cy="666228"/>
              <a:chOff x="0" y="-20124"/>
              <a:chExt cx="335010" cy="10398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F2D544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20124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EAT</a:t>
                </a:r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7871417" y="2554968"/>
              <a:ext cx="1280741" cy="1280741"/>
              <a:chOff x="0" y="0"/>
              <a:chExt cx="13716000" cy="137160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6195176" y="4061064"/>
              <a:ext cx="2146487" cy="666228"/>
              <a:chOff x="0" y="-22143"/>
              <a:chExt cx="335010" cy="10398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F2D544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22143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EAD</a:t>
                </a:r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6195176" y="4588846"/>
              <a:ext cx="2146487" cy="666228"/>
              <a:chOff x="0" y="-19828"/>
              <a:chExt cx="335010" cy="10398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19828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EAT</a:t>
                </a:r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7871417" y="4030100"/>
              <a:ext cx="1280741" cy="1280741"/>
              <a:chOff x="0" y="0"/>
              <a:chExt cx="13716000" cy="137160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sp>
          <p:nvSpPr>
            <p:cNvPr id="45" name="AutoShape 45"/>
            <p:cNvSpPr/>
            <p:nvPr/>
          </p:nvSpPr>
          <p:spPr>
            <a:xfrm>
              <a:off x="3413717" y="3143030"/>
              <a:ext cx="2827618" cy="297763"/>
            </a:xfrm>
            <a:prstGeom prst="line">
              <a:avLst/>
            </a:prstGeom>
            <a:ln w="28575" cap="flat">
              <a:solidFill>
                <a:srgbClr val="373F40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46" name="AutoShape 46"/>
            <p:cNvSpPr/>
            <p:nvPr/>
          </p:nvSpPr>
          <p:spPr>
            <a:xfrm>
              <a:off x="3413717" y="3143030"/>
              <a:ext cx="2781461" cy="1270966"/>
            </a:xfrm>
            <a:prstGeom prst="line">
              <a:avLst/>
            </a:prstGeom>
            <a:ln w="28575" cap="flat">
              <a:solidFill>
                <a:srgbClr val="373F40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47" name="AutoShape 47"/>
            <p:cNvSpPr/>
            <p:nvPr/>
          </p:nvSpPr>
          <p:spPr>
            <a:xfrm>
              <a:off x="3413717" y="4670470"/>
              <a:ext cx="2781461" cy="25647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48" name="TextBox 48"/>
            <p:cNvSpPr txBox="1"/>
            <p:nvPr/>
          </p:nvSpPr>
          <p:spPr>
            <a:xfrm rot="330253">
              <a:off x="4298602" y="2971964"/>
              <a:ext cx="1345298" cy="313690"/>
            </a:xfrm>
            <a:prstGeom prst="rect">
              <a:avLst/>
            </a:prstGeom>
            <a:ln w="28575">
              <a:noFill/>
            </a:ln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b="1">
                  <a:solidFill>
                    <a:srgbClr val="373F40"/>
                  </a:solidFill>
                  <a:latin typeface="Ruda Bold"/>
                  <a:ea typeface="Ruda Bold"/>
                  <a:cs typeface="Ruda Bold"/>
                  <a:sym typeface="Ruda Bold"/>
                </a:rPr>
                <a:t>B = 2.07*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 rot="1453501">
              <a:off x="4290227" y="3489574"/>
              <a:ext cx="1345298" cy="313690"/>
            </a:xfrm>
            <a:prstGeom prst="rect">
              <a:avLst/>
            </a:prstGeom>
            <a:ln w="28575">
              <a:noFill/>
            </a:ln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b="1">
                  <a:solidFill>
                    <a:srgbClr val="373F40"/>
                  </a:solidFill>
                  <a:latin typeface="Ruda Bold"/>
                  <a:ea typeface="Ruda Bold"/>
                  <a:cs typeface="Ruda Bold"/>
                  <a:sym typeface="Ruda Bold"/>
                </a:rPr>
                <a:t>B = 2.39*</a:t>
              </a:r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4078213" y="5272741"/>
              <a:ext cx="1321435" cy="323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r>
                <a:rPr lang="en-US" sz="1899">
                  <a:solidFill>
                    <a:srgbClr val="483C59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Note. *p &lt; .05</a:t>
              </a:r>
            </a:p>
          </p:txBody>
        </p:sp>
      </p:grpSp>
      <p:grpSp>
        <p:nvGrpSpPr>
          <p:cNvPr id="130" name="Groupe 129">
            <a:extLst>
              <a:ext uri="{FF2B5EF4-FFF2-40B4-BE49-F238E27FC236}">
                <a16:creationId xmlns:a16="http://schemas.microsoft.com/office/drawing/2014/main" id="{1E5E339A-E6FC-C166-32D7-D4B08E278605}"/>
              </a:ext>
            </a:extLst>
          </p:cNvPr>
          <p:cNvGrpSpPr/>
          <p:nvPr/>
        </p:nvGrpSpPr>
        <p:grpSpPr>
          <a:xfrm>
            <a:off x="9329634" y="4542766"/>
            <a:ext cx="8788315" cy="2808181"/>
            <a:chOff x="9329634" y="4542766"/>
            <a:chExt cx="8788315" cy="2808181"/>
          </a:xfrm>
        </p:grpSpPr>
        <p:grpSp>
          <p:nvGrpSpPr>
            <p:cNvPr id="94" name="Group 94"/>
            <p:cNvGrpSpPr/>
            <p:nvPr/>
          </p:nvGrpSpPr>
          <p:grpSpPr>
            <a:xfrm>
              <a:off x="10233021" y="4641132"/>
              <a:ext cx="2146487" cy="1049191"/>
              <a:chOff x="0" y="-21767"/>
              <a:chExt cx="335010" cy="163751"/>
            </a:xfrm>
          </p:grpSpPr>
          <p:sp>
            <p:nvSpPr>
              <p:cNvPr id="95" name="Freeform 95"/>
              <p:cNvSpPr/>
              <p:nvPr/>
            </p:nvSpPr>
            <p:spPr>
              <a:xfrm>
                <a:off x="0" y="0"/>
                <a:ext cx="335010" cy="125651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125651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125651"/>
                    </a:lnTo>
                    <a:lnTo>
                      <a:pt x="0" y="125651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96" name="TextBox 96"/>
              <p:cNvSpPr txBox="1"/>
              <p:nvPr/>
            </p:nvSpPr>
            <p:spPr>
              <a:xfrm>
                <a:off x="0" y="-21767"/>
                <a:ext cx="335010" cy="1637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Triad time</a:t>
                </a:r>
              </a:p>
            </p:txBody>
          </p:sp>
        </p:grpSp>
        <p:grpSp>
          <p:nvGrpSpPr>
            <p:cNvPr id="97" name="Group 97"/>
            <p:cNvGrpSpPr/>
            <p:nvPr/>
          </p:nvGrpSpPr>
          <p:grpSpPr>
            <a:xfrm>
              <a:off x="9329634" y="4542766"/>
              <a:ext cx="1280741" cy="1280741"/>
              <a:chOff x="0" y="0"/>
              <a:chExt cx="13716000" cy="13716000"/>
            </a:xfrm>
          </p:grpSpPr>
          <p:sp>
            <p:nvSpPr>
              <p:cNvPr id="98" name="Freeform 98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99" name="Group 99"/>
            <p:cNvGrpSpPr/>
            <p:nvPr/>
          </p:nvGrpSpPr>
          <p:grpSpPr>
            <a:xfrm>
              <a:off x="10233021" y="6167386"/>
              <a:ext cx="2146487" cy="1049191"/>
              <a:chOff x="0" y="-21952"/>
              <a:chExt cx="335010" cy="163751"/>
            </a:xfrm>
          </p:grpSpPr>
          <p:sp>
            <p:nvSpPr>
              <p:cNvPr id="100" name="Freeform 100"/>
              <p:cNvSpPr/>
              <p:nvPr/>
            </p:nvSpPr>
            <p:spPr>
              <a:xfrm>
                <a:off x="0" y="0"/>
                <a:ext cx="335010" cy="125651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125651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125651"/>
                    </a:lnTo>
                    <a:lnTo>
                      <a:pt x="0" y="125651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01" name="TextBox 101"/>
              <p:cNvSpPr txBox="1"/>
              <p:nvPr/>
            </p:nvSpPr>
            <p:spPr>
              <a:xfrm>
                <a:off x="0" y="-21952"/>
                <a:ext cx="335010" cy="1637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Triad time</a:t>
                </a:r>
              </a:p>
            </p:txBody>
          </p:sp>
        </p:grpSp>
        <p:grpSp>
          <p:nvGrpSpPr>
            <p:cNvPr id="102" name="Group 102"/>
            <p:cNvGrpSpPr/>
            <p:nvPr/>
          </p:nvGrpSpPr>
          <p:grpSpPr>
            <a:xfrm>
              <a:off x="9329634" y="6070206"/>
              <a:ext cx="1280741" cy="1280741"/>
              <a:chOff x="0" y="0"/>
              <a:chExt cx="13716000" cy="13716000"/>
            </a:xfrm>
          </p:grpSpPr>
          <p:sp>
            <p:nvSpPr>
              <p:cNvPr id="103" name="Freeform 103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104" name="Group 104"/>
            <p:cNvGrpSpPr/>
            <p:nvPr/>
          </p:nvGrpSpPr>
          <p:grpSpPr>
            <a:xfrm>
              <a:off x="15160967" y="4622243"/>
              <a:ext cx="2146487" cy="666229"/>
              <a:chOff x="0" y="-24715"/>
              <a:chExt cx="335010" cy="103980"/>
            </a:xfrm>
          </p:grpSpPr>
          <p:sp>
            <p:nvSpPr>
              <p:cNvPr id="105" name="Freeform 105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06" name="TextBox 106"/>
              <p:cNvSpPr txBox="1"/>
              <p:nvPr/>
            </p:nvSpPr>
            <p:spPr>
              <a:xfrm>
                <a:off x="0" y="-24715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EAD</a:t>
                </a:r>
              </a:p>
            </p:txBody>
          </p:sp>
        </p:grpSp>
        <p:grpSp>
          <p:nvGrpSpPr>
            <p:cNvPr id="107" name="Group 107"/>
            <p:cNvGrpSpPr/>
            <p:nvPr/>
          </p:nvGrpSpPr>
          <p:grpSpPr>
            <a:xfrm>
              <a:off x="15160967" y="5184887"/>
              <a:ext cx="2146487" cy="666229"/>
              <a:chOff x="0" y="-16959"/>
              <a:chExt cx="335010" cy="103980"/>
            </a:xfrm>
          </p:grpSpPr>
          <p:sp>
            <p:nvSpPr>
              <p:cNvPr id="108" name="Freeform 108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09" name="TextBox 109"/>
              <p:cNvSpPr txBox="1"/>
              <p:nvPr/>
            </p:nvSpPr>
            <p:spPr>
              <a:xfrm>
                <a:off x="0" y="-16959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EAT</a:t>
                </a:r>
              </a:p>
            </p:txBody>
          </p:sp>
        </p:grpSp>
        <p:grpSp>
          <p:nvGrpSpPr>
            <p:cNvPr id="110" name="Group 110"/>
            <p:cNvGrpSpPr/>
            <p:nvPr/>
          </p:nvGrpSpPr>
          <p:grpSpPr>
            <a:xfrm>
              <a:off x="16837208" y="4595074"/>
              <a:ext cx="1280741" cy="1280741"/>
              <a:chOff x="0" y="0"/>
              <a:chExt cx="13716000" cy="13716000"/>
            </a:xfrm>
          </p:grpSpPr>
          <p:sp>
            <p:nvSpPr>
              <p:cNvPr id="111" name="Freeform 111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112" name="Group 112"/>
            <p:cNvGrpSpPr/>
            <p:nvPr/>
          </p:nvGrpSpPr>
          <p:grpSpPr>
            <a:xfrm>
              <a:off x="15160967" y="6100920"/>
              <a:ext cx="2146487" cy="666229"/>
              <a:chOff x="0" y="-22182"/>
              <a:chExt cx="335010" cy="103980"/>
            </a:xfrm>
          </p:grpSpPr>
          <p:sp>
            <p:nvSpPr>
              <p:cNvPr id="113" name="Freeform 113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  <a:ln>
                <a:noFill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14" name="TextBox 114"/>
              <p:cNvSpPr txBox="1"/>
              <p:nvPr/>
            </p:nvSpPr>
            <p:spPr>
              <a:xfrm>
                <a:off x="0" y="-22182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EAD</a:t>
                </a:r>
              </a:p>
            </p:txBody>
          </p:sp>
        </p:grpSp>
        <p:grpSp>
          <p:nvGrpSpPr>
            <p:cNvPr id="115" name="Group 115"/>
            <p:cNvGrpSpPr/>
            <p:nvPr/>
          </p:nvGrpSpPr>
          <p:grpSpPr>
            <a:xfrm>
              <a:off x="15160967" y="6626888"/>
              <a:ext cx="2146487" cy="666229"/>
              <a:chOff x="0" y="-20150"/>
              <a:chExt cx="335010" cy="103980"/>
            </a:xfrm>
          </p:grpSpPr>
          <p:sp>
            <p:nvSpPr>
              <p:cNvPr id="116" name="Freeform 116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17" name="TextBox 117"/>
              <p:cNvSpPr txBox="1"/>
              <p:nvPr/>
            </p:nvSpPr>
            <p:spPr>
              <a:xfrm>
                <a:off x="0" y="-20150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EAT</a:t>
                </a:r>
              </a:p>
            </p:txBody>
          </p:sp>
        </p:grpSp>
        <p:grpSp>
          <p:nvGrpSpPr>
            <p:cNvPr id="118" name="Group 118"/>
            <p:cNvGrpSpPr/>
            <p:nvPr/>
          </p:nvGrpSpPr>
          <p:grpSpPr>
            <a:xfrm>
              <a:off x="16837208" y="6070206"/>
              <a:ext cx="1280741" cy="1280741"/>
              <a:chOff x="0" y="0"/>
              <a:chExt cx="13716000" cy="13716000"/>
            </a:xfrm>
          </p:grpSpPr>
          <p:sp>
            <p:nvSpPr>
              <p:cNvPr id="119" name="Freeform 119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 dirty="0"/>
              </a:p>
            </p:txBody>
          </p:sp>
        </p:grpSp>
        <p:sp>
          <p:nvSpPr>
            <p:cNvPr id="120" name="AutoShape 120"/>
            <p:cNvSpPr/>
            <p:nvPr/>
          </p:nvSpPr>
          <p:spPr>
            <a:xfrm>
              <a:off x="12379508" y="5183136"/>
              <a:ext cx="2781461" cy="178391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21" name="AutoShape 121"/>
            <p:cNvSpPr/>
            <p:nvPr/>
          </p:nvSpPr>
          <p:spPr>
            <a:xfrm flipV="1">
              <a:off x="12379508" y="4991654"/>
              <a:ext cx="2781461" cy="191482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22" name="AutoShape 122"/>
            <p:cNvSpPr/>
            <p:nvPr/>
          </p:nvSpPr>
          <p:spPr>
            <a:xfrm>
              <a:off x="12379508" y="5183136"/>
              <a:ext cx="2781461" cy="321466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23" name="AutoShape 123"/>
            <p:cNvSpPr/>
            <p:nvPr/>
          </p:nvSpPr>
          <p:spPr>
            <a:xfrm flipV="1">
              <a:off x="12379508" y="6454102"/>
              <a:ext cx="2781461" cy="25647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24" name="AutoShape 124"/>
            <p:cNvSpPr/>
            <p:nvPr/>
          </p:nvSpPr>
          <p:spPr>
            <a:xfrm>
              <a:off x="12379508" y="6710576"/>
              <a:ext cx="2781461" cy="25647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25" name="AutoShape 125"/>
            <p:cNvSpPr/>
            <p:nvPr/>
          </p:nvSpPr>
          <p:spPr>
            <a:xfrm flipV="1">
              <a:off x="12379508" y="5504603"/>
              <a:ext cx="2781461" cy="120597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26" name="AutoShape 126"/>
            <p:cNvSpPr/>
            <p:nvPr/>
          </p:nvSpPr>
          <p:spPr>
            <a:xfrm flipV="1">
              <a:off x="12379508" y="4991654"/>
              <a:ext cx="2781461" cy="1718922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27" name="AutoShape 127"/>
            <p:cNvSpPr/>
            <p:nvPr/>
          </p:nvSpPr>
          <p:spPr>
            <a:xfrm>
              <a:off x="12379508" y="5183136"/>
              <a:ext cx="2781461" cy="1270966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132" name="Groupe 131">
            <a:extLst>
              <a:ext uri="{FF2B5EF4-FFF2-40B4-BE49-F238E27FC236}">
                <a16:creationId xmlns:a16="http://schemas.microsoft.com/office/drawing/2014/main" id="{F9DEAFEC-1988-30C7-A03B-89699B5F56DF}"/>
              </a:ext>
            </a:extLst>
          </p:cNvPr>
          <p:cNvGrpSpPr/>
          <p:nvPr/>
        </p:nvGrpSpPr>
        <p:grpSpPr>
          <a:xfrm>
            <a:off x="363843" y="6631818"/>
            <a:ext cx="8788315" cy="2949953"/>
            <a:chOff x="363843" y="6631818"/>
            <a:chExt cx="8788315" cy="2949953"/>
          </a:xfrm>
        </p:grpSpPr>
        <p:grpSp>
          <p:nvGrpSpPr>
            <p:cNvPr id="51" name="Group 51"/>
            <p:cNvGrpSpPr/>
            <p:nvPr/>
          </p:nvGrpSpPr>
          <p:grpSpPr>
            <a:xfrm>
              <a:off x="1267230" y="6770107"/>
              <a:ext cx="2146487" cy="1049191"/>
              <a:chOff x="0" y="-15536"/>
              <a:chExt cx="335010" cy="163751"/>
            </a:xfrm>
            <a:solidFill>
              <a:srgbClr val="F2D544"/>
            </a:solidFill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335010" cy="125651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125651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125651"/>
                    </a:lnTo>
                    <a:lnTo>
                      <a:pt x="0" y="125651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15536"/>
                <a:ext cx="335010" cy="163751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Child time</a:t>
                </a:r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363843" y="6631818"/>
              <a:ext cx="1280741" cy="1280741"/>
              <a:chOff x="0" y="0"/>
              <a:chExt cx="13716000" cy="137160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1267230" y="8397090"/>
              <a:ext cx="2146487" cy="805075"/>
              <a:chOff x="0" y="0"/>
              <a:chExt cx="335010" cy="125651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335010" cy="125651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125651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125651"/>
                    </a:lnTo>
                    <a:lnTo>
                      <a:pt x="0" y="125651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58" name="TextBox 58"/>
              <p:cNvSpPr txBox="1"/>
              <p:nvPr/>
            </p:nvSpPr>
            <p:spPr>
              <a:xfrm>
                <a:off x="0" y="-38100"/>
                <a:ext cx="335010" cy="1637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Child time</a:t>
                </a:r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363843" y="8159258"/>
              <a:ext cx="1280741" cy="1280741"/>
              <a:chOff x="0" y="0"/>
              <a:chExt cx="13716000" cy="1371600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 dirty="0"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>
              <a:off x="6195176" y="6756062"/>
              <a:ext cx="2146487" cy="666228"/>
              <a:chOff x="0" y="-17728"/>
              <a:chExt cx="335010" cy="103980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-17728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EAD</a:t>
                </a:r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>
              <a:off x="6195176" y="7254197"/>
              <a:ext cx="2146487" cy="666228"/>
              <a:chOff x="0" y="-20040"/>
              <a:chExt cx="335010" cy="103980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0" y="-20040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EAT</a:t>
                </a:r>
              </a:p>
            </p:txBody>
          </p:sp>
        </p:grpSp>
        <p:grpSp>
          <p:nvGrpSpPr>
            <p:cNvPr id="67" name="Group 67"/>
            <p:cNvGrpSpPr/>
            <p:nvPr/>
          </p:nvGrpSpPr>
          <p:grpSpPr>
            <a:xfrm>
              <a:off x="7871417" y="6684126"/>
              <a:ext cx="1280741" cy="1280741"/>
              <a:chOff x="0" y="0"/>
              <a:chExt cx="13716000" cy="13716000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68891" t="-27770" r="-170214" b="-69527"/>
                </a:stretch>
              </a:blipFill>
              <a:ln w="38100" cap="sq">
                <a:solidFill>
                  <a:srgbClr val="1F39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>
              <a:off x="6195176" y="8218510"/>
              <a:ext cx="2146487" cy="666228"/>
              <a:chOff x="0" y="-17728"/>
              <a:chExt cx="335010" cy="103980"/>
            </a:xfrm>
            <a:solidFill>
              <a:srgbClr val="F2D544"/>
            </a:solidFill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71" name="TextBox 71"/>
              <p:cNvSpPr txBox="1"/>
              <p:nvPr/>
            </p:nvSpPr>
            <p:spPr>
              <a:xfrm>
                <a:off x="0" y="-17728"/>
                <a:ext cx="335010" cy="103980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483C59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EAD</a:t>
                </a:r>
              </a:p>
            </p:txBody>
          </p:sp>
        </p:grpSp>
        <p:grpSp>
          <p:nvGrpSpPr>
            <p:cNvPr id="72" name="Group 72"/>
            <p:cNvGrpSpPr/>
            <p:nvPr/>
          </p:nvGrpSpPr>
          <p:grpSpPr>
            <a:xfrm>
              <a:off x="6195176" y="8729831"/>
              <a:ext cx="2146487" cy="666228"/>
              <a:chOff x="0" y="-17982"/>
              <a:chExt cx="335010" cy="103980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335010" cy="65880"/>
              </a:xfrm>
              <a:custGeom>
                <a:avLst/>
                <a:gdLst/>
                <a:ahLst/>
                <a:cxnLst/>
                <a:rect l="l" t="t" r="r" b="b"/>
                <a:pathLst>
                  <a:path w="335010" h="65880">
                    <a:moveTo>
                      <a:pt x="0" y="0"/>
                    </a:moveTo>
                    <a:lnTo>
                      <a:pt x="335010" y="0"/>
                    </a:lnTo>
                    <a:lnTo>
                      <a:pt x="335010" y="65880"/>
                    </a:lnTo>
                    <a:lnTo>
                      <a:pt x="0" y="65880"/>
                    </a:lnTo>
                    <a:close/>
                  </a:path>
                </a:pathLst>
              </a:custGeom>
              <a:solidFill>
                <a:srgbClr val="483C59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0" y="-17982"/>
                <a:ext cx="335010" cy="10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 dirty="0">
                    <a:solidFill>
                      <a:srgbClr val="FFFFFF"/>
                    </a:solidFill>
                    <a:latin typeface="Contrail One"/>
                    <a:ea typeface="Contrail One"/>
                    <a:cs typeface="Contrail One"/>
                    <a:sym typeface="Contrail One"/>
                  </a:rPr>
                  <a:t>EAT</a:t>
                </a:r>
              </a:p>
            </p:txBody>
          </p:sp>
        </p:grpSp>
        <p:grpSp>
          <p:nvGrpSpPr>
            <p:cNvPr id="75" name="Group 75"/>
            <p:cNvGrpSpPr/>
            <p:nvPr/>
          </p:nvGrpSpPr>
          <p:grpSpPr>
            <a:xfrm>
              <a:off x="7871417" y="8159258"/>
              <a:ext cx="1280741" cy="1280741"/>
              <a:chOff x="0" y="0"/>
              <a:chExt cx="13716000" cy="13716000"/>
            </a:xfrm>
          </p:grpSpPr>
          <p:sp>
            <p:nvSpPr>
              <p:cNvPr id="76" name="Freeform 76"/>
              <p:cNvSpPr/>
              <p:nvPr/>
            </p:nvSpPr>
            <p:spPr>
              <a:xfrm>
                <a:off x="0" y="0"/>
                <a:ext cx="13716000" cy="13716000"/>
              </a:xfrm>
              <a:custGeom>
                <a:avLst/>
                <a:gdLst/>
                <a:ahLst/>
                <a:cxnLst/>
                <a:rect l="l" t="t" r="r" b="b"/>
                <a:pathLst>
                  <a:path w="13716000" h="13716000">
                    <a:moveTo>
                      <a:pt x="6858000" y="0"/>
                    </a:moveTo>
                    <a:cubicBezTo>
                      <a:pt x="3070431" y="0"/>
                      <a:pt x="0" y="3070431"/>
                      <a:pt x="0" y="6858000"/>
                    </a:cubicBezTo>
                    <a:cubicBezTo>
                      <a:pt x="0" y="10645569"/>
                      <a:pt x="3070431" y="13716000"/>
                      <a:pt x="6858000" y="13716000"/>
                    </a:cubicBezTo>
                    <a:cubicBezTo>
                      <a:pt x="10645569" y="13716000"/>
                      <a:pt x="13716000" y="10645569"/>
                      <a:pt x="13716000" y="6858000"/>
                    </a:cubicBezTo>
                    <a:cubicBezTo>
                      <a:pt x="13716000" y="3070431"/>
                      <a:pt x="10645569" y="0"/>
                      <a:pt x="68580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13383" t="-37957" r="-49885" b="-73399"/>
                </a:stretch>
              </a:blipFill>
              <a:ln w="38100" cap="sq">
                <a:solidFill>
                  <a:srgbClr val="5DA5E2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 dirty="0"/>
              </a:p>
            </p:txBody>
          </p:sp>
        </p:grpSp>
        <p:sp>
          <p:nvSpPr>
            <p:cNvPr id="77" name="AutoShape 77"/>
            <p:cNvSpPr/>
            <p:nvPr/>
          </p:nvSpPr>
          <p:spPr>
            <a:xfrm>
              <a:off x="3413717" y="7272188"/>
              <a:ext cx="2781461" cy="178391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78" name="AutoShape 78"/>
            <p:cNvSpPr/>
            <p:nvPr/>
          </p:nvSpPr>
          <p:spPr>
            <a:xfrm flipV="1">
              <a:off x="3413717" y="7080706"/>
              <a:ext cx="2781461" cy="191482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79" name="AutoShape 79"/>
            <p:cNvSpPr/>
            <p:nvPr/>
          </p:nvSpPr>
          <p:spPr>
            <a:xfrm>
              <a:off x="3413717" y="7272188"/>
              <a:ext cx="2781461" cy="321466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80" name="AutoShape 80"/>
            <p:cNvSpPr/>
            <p:nvPr/>
          </p:nvSpPr>
          <p:spPr>
            <a:xfrm flipV="1">
              <a:off x="3413717" y="8543154"/>
              <a:ext cx="2781461" cy="25647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81" name="AutoShape 81"/>
            <p:cNvSpPr/>
            <p:nvPr/>
          </p:nvSpPr>
          <p:spPr>
            <a:xfrm>
              <a:off x="3413717" y="8799628"/>
              <a:ext cx="2781461" cy="25647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82" name="AutoShape 82"/>
            <p:cNvSpPr/>
            <p:nvPr/>
          </p:nvSpPr>
          <p:spPr>
            <a:xfrm flipV="1">
              <a:off x="3413717" y="7593655"/>
              <a:ext cx="2781461" cy="1205974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83" name="AutoShape 83"/>
            <p:cNvSpPr/>
            <p:nvPr/>
          </p:nvSpPr>
          <p:spPr>
            <a:xfrm flipV="1">
              <a:off x="3413717" y="7080706"/>
              <a:ext cx="2781461" cy="1718922"/>
            </a:xfrm>
            <a:prstGeom prst="line">
              <a:avLst/>
            </a:prstGeom>
            <a:ln w="28575" cap="flat">
              <a:solidFill>
                <a:srgbClr val="D9D9D9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84" name="AutoShape 84"/>
            <p:cNvSpPr/>
            <p:nvPr/>
          </p:nvSpPr>
          <p:spPr>
            <a:xfrm>
              <a:off x="3413717" y="7272188"/>
              <a:ext cx="2781461" cy="1270966"/>
            </a:xfrm>
            <a:prstGeom prst="line">
              <a:avLst/>
            </a:prstGeom>
            <a:ln w="28575" cap="flat">
              <a:solidFill>
                <a:srgbClr val="373F40"/>
              </a:solidFill>
              <a:prstDash val="sysDash"/>
              <a:headEnd type="oval" w="lg" len="lg"/>
              <a:tailEnd type="oval" w="lg" len="lg"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85" name="TextBox 85"/>
            <p:cNvSpPr txBox="1"/>
            <p:nvPr/>
          </p:nvSpPr>
          <p:spPr>
            <a:xfrm rot="1475033">
              <a:off x="4171514" y="7558738"/>
              <a:ext cx="1345298" cy="313690"/>
            </a:xfrm>
            <a:prstGeom prst="rect">
              <a:avLst/>
            </a:prstGeom>
            <a:ln w="28575">
              <a:noFill/>
            </a:ln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b="1">
                  <a:solidFill>
                    <a:srgbClr val="373F40"/>
                  </a:solidFill>
                  <a:latin typeface="Ruda Bold"/>
                  <a:ea typeface="Ruda Bold"/>
                  <a:cs typeface="Ruda Bold"/>
                  <a:sym typeface="Ruda Bold"/>
                </a:rPr>
                <a:t>B = 2.84*</a:t>
              </a:r>
            </a:p>
          </p:txBody>
        </p:sp>
        <p:sp>
          <p:nvSpPr>
            <p:cNvPr id="129" name="TextBox 129"/>
            <p:cNvSpPr txBox="1"/>
            <p:nvPr/>
          </p:nvSpPr>
          <p:spPr>
            <a:xfrm>
              <a:off x="4097283" y="9258556"/>
              <a:ext cx="1321435" cy="323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r>
                <a:rPr lang="en-US" sz="1899">
                  <a:solidFill>
                    <a:srgbClr val="483C59"/>
                  </a:solidFill>
                  <a:latin typeface="Contrail One"/>
                  <a:ea typeface="Contrail One"/>
                  <a:cs typeface="Contrail One"/>
                  <a:sym typeface="Contrail One"/>
                </a:rPr>
                <a:t>Note. *p &lt; .05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677</Words>
  <Application>Microsoft Office PowerPoint</Application>
  <PresentationFormat>Personnalisé</PresentationFormat>
  <Paragraphs>130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2" baseType="lpstr">
      <vt:lpstr>Chau Philomene</vt:lpstr>
      <vt:lpstr>Circe Bold Italics</vt:lpstr>
      <vt:lpstr>Ruda Bold</vt:lpstr>
      <vt:lpstr>Contrail One</vt:lpstr>
      <vt:lpstr>Clear Sans Italics</vt:lpstr>
      <vt:lpstr>Arial</vt:lpstr>
      <vt:lpstr>Ruda</vt:lpstr>
      <vt:lpstr>Circe Bold</vt:lpstr>
      <vt:lpstr>Calibri</vt:lpstr>
      <vt:lpstr>Aptos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Talk - Anthony IARR</dc:title>
  <cp:lastModifiedBy>Anthony MAUROY</cp:lastModifiedBy>
  <cp:revision>1</cp:revision>
  <dcterms:created xsi:type="dcterms:W3CDTF">2006-08-16T00:00:00Z</dcterms:created>
  <dcterms:modified xsi:type="dcterms:W3CDTF">2026-07-03T13:57:13Z</dcterms:modified>
  <dc:identifier>DAHMvDKDixk</dc:identifier>
</cp:coreProperties>
</file>